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267" r:id="rId2"/>
    <p:sldId id="1336" r:id="rId3"/>
    <p:sldId id="1361" r:id="rId4"/>
    <p:sldId id="1364" r:id="rId5"/>
    <p:sldId id="1339" r:id="rId6"/>
    <p:sldId id="1372" r:id="rId7"/>
    <p:sldId id="1373" r:id="rId8"/>
    <p:sldId id="1341" r:id="rId9"/>
    <p:sldId id="1344" r:id="rId10"/>
    <p:sldId id="1345" r:id="rId11"/>
    <p:sldId id="1268" r:id="rId12"/>
    <p:sldId id="1343" r:id="rId13"/>
    <p:sldId id="1374" r:id="rId14"/>
    <p:sldId id="1342" r:id="rId15"/>
    <p:sldId id="1399" r:id="rId16"/>
    <p:sldId id="1397" r:id="rId17"/>
    <p:sldId id="1375" r:id="rId18"/>
    <p:sldId id="1376" r:id="rId19"/>
    <p:sldId id="1377" r:id="rId20"/>
    <p:sldId id="1396" r:id="rId21"/>
    <p:sldId id="1379" r:id="rId22"/>
    <p:sldId id="1400" r:id="rId23"/>
    <p:sldId id="1378" r:id="rId24"/>
    <p:sldId id="1403" r:id="rId25"/>
    <p:sldId id="1402" r:id="rId26"/>
    <p:sldId id="1404" r:id="rId27"/>
    <p:sldId id="1401" r:id="rId28"/>
    <p:sldId id="1382" r:id="rId29"/>
    <p:sldId id="1380" r:id="rId30"/>
    <p:sldId id="1383" r:id="rId31"/>
    <p:sldId id="1406" r:id="rId32"/>
    <p:sldId id="1407" r:id="rId33"/>
    <p:sldId id="1237" r:id="rId34"/>
    <p:sldId id="1405" r:id="rId35"/>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5050"/>
    <a:srgbClr val="993366"/>
    <a:srgbClr val="D60093"/>
    <a:srgbClr val="339966"/>
    <a:srgbClr val="CC0000"/>
    <a:srgbClr val="663300"/>
    <a:srgbClr val="800000"/>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Irish" userId="097da01e8823f29e" providerId="LiveId" clId="{799DAC6B-000E-4355-87D1-8C00F71BE60D}"/>
    <pc:docChg chg="undo custSel addSld delSld modSld sldOrd">
      <pc:chgData name="Edward Irish" userId="097da01e8823f29e" providerId="LiveId" clId="{799DAC6B-000E-4355-87D1-8C00F71BE60D}" dt="2019-04-17T14:41:42.802" v="1080" actId="20577"/>
      <pc:docMkLst>
        <pc:docMk/>
      </pc:docMkLst>
      <pc:sldChg chg="delSp modSp">
        <pc:chgData name="Edward Irish" userId="097da01e8823f29e" providerId="LiveId" clId="{799DAC6B-000E-4355-87D1-8C00F71BE60D}" dt="2019-04-17T14:36:18.201" v="979" actId="20577"/>
        <pc:sldMkLst>
          <pc:docMk/>
          <pc:sldMk cId="215488521" sldId="1237"/>
        </pc:sldMkLst>
        <pc:spChg chg="del">
          <ac:chgData name="Edward Irish" userId="097da01e8823f29e" providerId="LiveId" clId="{799DAC6B-000E-4355-87D1-8C00F71BE60D}" dt="2019-04-10T23:07:51.617" v="101" actId="478"/>
          <ac:spMkLst>
            <pc:docMk/>
            <pc:sldMk cId="215488521" sldId="1237"/>
            <ac:spMk id="4" creationId="{67EFC8B7-83E7-45F8-A15D-C0F3716AFCAE}"/>
          </ac:spMkLst>
        </pc:spChg>
        <pc:spChg chg="mod">
          <ac:chgData name="Edward Irish" userId="097da01e8823f29e" providerId="LiveId" clId="{799DAC6B-000E-4355-87D1-8C00F71BE60D}" dt="2019-04-17T14:36:18.201" v="979" actId="20577"/>
          <ac:spMkLst>
            <pc:docMk/>
            <pc:sldMk cId="215488521" sldId="1237"/>
            <ac:spMk id="10" creationId="{366036EC-6336-4FCE-A4BB-FBE9FFEE9BA1}"/>
          </ac:spMkLst>
        </pc:spChg>
      </pc:sldChg>
      <pc:sldChg chg="modSp">
        <pc:chgData name="Edward Irish" userId="097da01e8823f29e" providerId="LiveId" clId="{799DAC6B-000E-4355-87D1-8C00F71BE60D}" dt="2019-04-17T00:08:07.846" v="238" actId="20577"/>
        <pc:sldMkLst>
          <pc:docMk/>
          <pc:sldMk cId="366324038" sldId="1267"/>
        </pc:sldMkLst>
        <pc:spChg chg="mod">
          <ac:chgData name="Edward Irish" userId="097da01e8823f29e" providerId="LiveId" clId="{799DAC6B-000E-4355-87D1-8C00F71BE60D}" dt="2019-04-17T00:08:07.846" v="238" actId="20577"/>
          <ac:spMkLst>
            <pc:docMk/>
            <pc:sldMk cId="366324038" sldId="1267"/>
            <ac:spMk id="10" creationId="{366036EC-6336-4FCE-A4BB-FBE9FFEE9BA1}"/>
          </ac:spMkLst>
        </pc:spChg>
      </pc:sldChg>
      <pc:sldChg chg="modSp">
        <pc:chgData name="Edward Irish" userId="097da01e8823f29e" providerId="LiveId" clId="{799DAC6B-000E-4355-87D1-8C00F71BE60D}" dt="2019-04-17T14:39:16.632" v="1011" actId="20577"/>
        <pc:sldMkLst>
          <pc:docMk/>
          <pc:sldMk cId="1372706036" sldId="1268"/>
        </pc:sldMkLst>
        <pc:spChg chg="mod">
          <ac:chgData name="Edward Irish" userId="097da01e8823f29e" providerId="LiveId" clId="{799DAC6B-000E-4355-87D1-8C00F71BE60D}" dt="2019-04-17T14:39:16.632" v="1011" actId="20577"/>
          <ac:spMkLst>
            <pc:docMk/>
            <pc:sldMk cId="1372706036" sldId="1268"/>
            <ac:spMk id="3" creationId="{898DF186-86CC-40DA-B955-5499B678FE73}"/>
          </ac:spMkLst>
        </pc:spChg>
      </pc:sldChg>
      <pc:sldChg chg="modSp del">
        <pc:chgData name="Edward Irish" userId="097da01e8823f29e" providerId="LiveId" clId="{799DAC6B-000E-4355-87D1-8C00F71BE60D}" dt="2019-04-17T00:08:19.745" v="246" actId="2696"/>
        <pc:sldMkLst>
          <pc:docMk/>
          <pc:sldMk cId="589063979" sldId="1316"/>
        </pc:sldMkLst>
        <pc:spChg chg="mod">
          <ac:chgData name="Edward Irish" userId="097da01e8823f29e" providerId="LiveId" clId="{799DAC6B-000E-4355-87D1-8C00F71BE60D}" dt="2019-04-10T23:04:44.939" v="22" actId="20577"/>
          <ac:spMkLst>
            <pc:docMk/>
            <pc:sldMk cId="589063979" sldId="1316"/>
            <ac:spMk id="4" creationId="{F531A764-A1DF-4F8C-9161-49FA57FB6293}"/>
          </ac:spMkLst>
        </pc:spChg>
      </pc:sldChg>
      <pc:sldChg chg="modSp del">
        <pc:chgData name="Edward Irish" userId="097da01e8823f29e" providerId="LiveId" clId="{799DAC6B-000E-4355-87D1-8C00F71BE60D}" dt="2019-04-17T00:08:19.692" v="239" actId="2696"/>
        <pc:sldMkLst>
          <pc:docMk/>
          <pc:sldMk cId="28421112" sldId="1325"/>
        </pc:sldMkLst>
        <pc:spChg chg="mod">
          <ac:chgData name="Edward Irish" userId="097da01e8823f29e" providerId="LiveId" clId="{799DAC6B-000E-4355-87D1-8C00F71BE60D}" dt="2019-04-10T23:04:07.221" v="1" actId="20577"/>
          <ac:spMkLst>
            <pc:docMk/>
            <pc:sldMk cId="28421112" sldId="1325"/>
            <ac:spMk id="3" creationId="{8F8707F6-F853-47FC-B417-C8D2DA0A1406}"/>
          </ac:spMkLst>
        </pc:spChg>
      </pc:sldChg>
      <pc:sldChg chg="modSp del">
        <pc:chgData name="Edward Irish" userId="097da01e8823f29e" providerId="LiveId" clId="{799DAC6B-000E-4355-87D1-8C00F71BE60D}" dt="2019-04-17T00:08:19.710" v="240" actId="2696"/>
        <pc:sldMkLst>
          <pc:docMk/>
          <pc:sldMk cId="1829740425" sldId="1330"/>
        </pc:sldMkLst>
        <pc:spChg chg="mod">
          <ac:chgData name="Edward Irish" userId="097da01e8823f29e" providerId="LiveId" clId="{799DAC6B-000E-4355-87D1-8C00F71BE60D}" dt="2019-04-10T23:04:14.879" v="4" actId="20577"/>
          <ac:spMkLst>
            <pc:docMk/>
            <pc:sldMk cId="1829740425" sldId="1330"/>
            <ac:spMk id="4" creationId="{F531A764-A1DF-4F8C-9161-49FA57FB6293}"/>
          </ac:spMkLst>
        </pc:spChg>
      </pc:sldChg>
      <pc:sldChg chg="modSp del">
        <pc:chgData name="Edward Irish" userId="097da01e8823f29e" providerId="LiveId" clId="{799DAC6B-000E-4355-87D1-8C00F71BE60D}" dt="2019-04-17T00:08:19.715" v="241" actId="2696"/>
        <pc:sldMkLst>
          <pc:docMk/>
          <pc:sldMk cId="633363814" sldId="1331"/>
        </pc:sldMkLst>
        <pc:spChg chg="mod">
          <ac:chgData name="Edward Irish" userId="097da01e8823f29e" providerId="LiveId" clId="{799DAC6B-000E-4355-87D1-8C00F71BE60D}" dt="2019-04-10T23:04:19.936" v="7" actId="20577"/>
          <ac:spMkLst>
            <pc:docMk/>
            <pc:sldMk cId="633363814" sldId="1331"/>
            <ac:spMk id="4" creationId="{F531A764-A1DF-4F8C-9161-49FA57FB6293}"/>
          </ac:spMkLst>
        </pc:spChg>
      </pc:sldChg>
      <pc:sldChg chg="modSp del">
        <pc:chgData name="Edward Irish" userId="097da01e8823f29e" providerId="LiveId" clId="{799DAC6B-000E-4355-87D1-8C00F71BE60D}" dt="2019-04-17T00:08:19.719" v="242" actId="2696"/>
        <pc:sldMkLst>
          <pc:docMk/>
          <pc:sldMk cId="2352995001" sldId="1332"/>
        </pc:sldMkLst>
        <pc:spChg chg="mod">
          <ac:chgData name="Edward Irish" userId="097da01e8823f29e" providerId="LiveId" clId="{799DAC6B-000E-4355-87D1-8C00F71BE60D}" dt="2019-04-10T23:04:24.158" v="10" actId="20577"/>
          <ac:spMkLst>
            <pc:docMk/>
            <pc:sldMk cId="2352995001" sldId="1332"/>
            <ac:spMk id="4" creationId="{F531A764-A1DF-4F8C-9161-49FA57FB6293}"/>
          </ac:spMkLst>
        </pc:spChg>
      </pc:sldChg>
      <pc:sldChg chg="modSp del">
        <pc:chgData name="Edward Irish" userId="097da01e8823f29e" providerId="LiveId" clId="{799DAC6B-000E-4355-87D1-8C00F71BE60D}" dt="2019-04-17T00:08:19.722" v="243" actId="2696"/>
        <pc:sldMkLst>
          <pc:docMk/>
          <pc:sldMk cId="4187683155" sldId="1333"/>
        </pc:sldMkLst>
        <pc:spChg chg="mod">
          <ac:chgData name="Edward Irish" userId="097da01e8823f29e" providerId="LiveId" clId="{799DAC6B-000E-4355-87D1-8C00F71BE60D}" dt="2019-04-10T23:04:28.930" v="13" actId="20577"/>
          <ac:spMkLst>
            <pc:docMk/>
            <pc:sldMk cId="4187683155" sldId="1333"/>
            <ac:spMk id="4" creationId="{F531A764-A1DF-4F8C-9161-49FA57FB6293}"/>
          </ac:spMkLst>
        </pc:spChg>
      </pc:sldChg>
      <pc:sldChg chg="modSp del">
        <pc:chgData name="Edward Irish" userId="097da01e8823f29e" providerId="LiveId" clId="{799DAC6B-000E-4355-87D1-8C00F71BE60D}" dt="2019-04-17T00:08:19.731" v="244" actId="2696"/>
        <pc:sldMkLst>
          <pc:docMk/>
          <pc:sldMk cId="3902440907" sldId="1334"/>
        </pc:sldMkLst>
        <pc:spChg chg="mod">
          <ac:chgData name="Edward Irish" userId="097da01e8823f29e" providerId="LiveId" clId="{799DAC6B-000E-4355-87D1-8C00F71BE60D}" dt="2019-04-10T23:04:35.872" v="16" actId="20577"/>
          <ac:spMkLst>
            <pc:docMk/>
            <pc:sldMk cId="3902440907" sldId="1334"/>
            <ac:spMk id="4" creationId="{F531A764-A1DF-4F8C-9161-49FA57FB6293}"/>
          </ac:spMkLst>
        </pc:spChg>
      </pc:sldChg>
      <pc:sldChg chg="modSp del">
        <pc:chgData name="Edward Irish" userId="097da01e8823f29e" providerId="LiveId" clId="{799DAC6B-000E-4355-87D1-8C00F71BE60D}" dt="2019-04-17T00:08:19.739" v="245" actId="2696"/>
        <pc:sldMkLst>
          <pc:docMk/>
          <pc:sldMk cId="433048880" sldId="1335"/>
        </pc:sldMkLst>
        <pc:spChg chg="mod">
          <ac:chgData name="Edward Irish" userId="097da01e8823f29e" providerId="LiveId" clId="{799DAC6B-000E-4355-87D1-8C00F71BE60D}" dt="2019-04-10T23:04:40.568" v="19" actId="20577"/>
          <ac:spMkLst>
            <pc:docMk/>
            <pc:sldMk cId="433048880" sldId="1335"/>
            <ac:spMk id="4" creationId="{F531A764-A1DF-4F8C-9161-49FA57FB6293}"/>
          </ac:spMkLst>
        </pc:spChg>
      </pc:sldChg>
      <pc:sldChg chg="modSp">
        <pc:chgData name="Edward Irish" userId="097da01e8823f29e" providerId="LiveId" clId="{799DAC6B-000E-4355-87D1-8C00F71BE60D}" dt="2019-04-17T14:38:21.725" v="984" actId="20577"/>
        <pc:sldMkLst>
          <pc:docMk/>
          <pc:sldMk cId="34914421" sldId="1336"/>
        </pc:sldMkLst>
        <pc:spChg chg="mod">
          <ac:chgData name="Edward Irish" userId="097da01e8823f29e" providerId="LiveId" clId="{799DAC6B-000E-4355-87D1-8C00F71BE60D}" dt="2019-04-17T14:38:21.725" v="984" actId="20577"/>
          <ac:spMkLst>
            <pc:docMk/>
            <pc:sldMk cId="34914421" sldId="1336"/>
            <ac:spMk id="3" creationId="{898DF186-86CC-40DA-B955-5499B678FE73}"/>
          </ac:spMkLst>
        </pc:spChg>
      </pc:sldChg>
      <pc:sldChg chg="modSp del">
        <pc:chgData name="Edward Irish" userId="097da01e8823f29e" providerId="LiveId" clId="{799DAC6B-000E-4355-87D1-8C00F71BE60D}" dt="2019-04-17T00:08:31.547" v="247" actId="2696"/>
        <pc:sldMkLst>
          <pc:docMk/>
          <pc:sldMk cId="1363986429" sldId="1337"/>
        </pc:sldMkLst>
        <pc:spChg chg="mod">
          <ac:chgData name="Edward Irish" userId="097da01e8823f29e" providerId="LiveId" clId="{799DAC6B-000E-4355-87D1-8C00F71BE60D}" dt="2019-04-10T23:05:15.515" v="36" actId="20577"/>
          <ac:spMkLst>
            <pc:docMk/>
            <pc:sldMk cId="1363986429" sldId="1337"/>
            <ac:spMk id="4" creationId="{67EFC8B7-83E7-45F8-A15D-C0F3716AFCAE}"/>
          </ac:spMkLst>
        </pc:spChg>
      </pc:sldChg>
      <pc:sldChg chg="modSp del">
        <pc:chgData name="Edward Irish" userId="097da01e8823f29e" providerId="LiveId" clId="{799DAC6B-000E-4355-87D1-8C00F71BE60D}" dt="2019-04-17T00:08:37.427" v="248" actId="2696"/>
        <pc:sldMkLst>
          <pc:docMk/>
          <pc:sldMk cId="364335150" sldId="1338"/>
        </pc:sldMkLst>
        <pc:spChg chg="mod">
          <ac:chgData name="Edward Irish" userId="097da01e8823f29e" providerId="LiveId" clId="{799DAC6B-000E-4355-87D1-8C00F71BE60D}" dt="2019-04-10T23:05:42.704" v="47" actId="20577"/>
          <ac:spMkLst>
            <pc:docMk/>
            <pc:sldMk cId="364335150" sldId="1338"/>
            <ac:spMk id="4" creationId="{F531A764-A1DF-4F8C-9161-49FA57FB6293}"/>
          </ac:spMkLst>
        </pc:spChg>
      </pc:sldChg>
      <pc:sldChg chg="modSp">
        <pc:chgData name="Edward Irish" userId="097da01e8823f29e" providerId="LiveId" clId="{799DAC6B-000E-4355-87D1-8C00F71BE60D}" dt="2019-04-17T14:38:40.122" v="993" actId="20577"/>
        <pc:sldMkLst>
          <pc:docMk/>
          <pc:sldMk cId="4104139141" sldId="1339"/>
        </pc:sldMkLst>
        <pc:spChg chg="mod">
          <ac:chgData name="Edward Irish" userId="097da01e8823f29e" providerId="LiveId" clId="{799DAC6B-000E-4355-87D1-8C00F71BE60D}" dt="2019-04-17T14:38:40.122" v="993" actId="20577"/>
          <ac:spMkLst>
            <pc:docMk/>
            <pc:sldMk cId="4104139141" sldId="1339"/>
            <ac:spMk id="4" creationId="{F531A764-A1DF-4F8C-9161-49FA57FB6293}"/>
          </ac:spMkLst>
        </pc:spChg>
      </pc:sldChg>
      <pc:sldChg chg="modSp">
        <pc:chgData name="Edward Irish" userId="097da01e8823f29e" providerId="LiveId" clId="{799DAC6B-000E-4355-87D1-8C00F71BE60D}" dt="2019-04-17T14:38:58.701" v="1002" actId="20577"/>
        <pc:sldMkLst>
          <pc:docMk/>
          <pc:sldMk cId="3512966108" sldId="1341"/>
        </pc:sldMkLst>
        <pc:spChg chg="mod">
          <ac:chgData name="Edward Irish" userId="097da01e8823f29e" providerId="LiveId" clId="{799DAC6B-000E-4355-87D1-8C00F71BE60D}" dt="2019-04-17T14:38:58.701" v="1002" actId="20577"/>
          <ac:spMkLst>
            <pc:docMk/>
            <pc:sldMk cId="3512966108" sldId="1341"/>
            <ac:spMk id="4" creationId="{F531A764-A1DF-4F8C-9161-49FA57FB6293}"/>
          </ac:spMkLst>
        </pc:spChg>
      </pc:sldChg>
      <pc:sldChg chg="modSp add del ord">
        <pc:chgData name="Edward Irish" userId="097da01e8823f29e" providerId="LiveId" clId="{799DAC6B-000E-4355-87D1-8C00F71BE60D}" dt="2019-04-17T14:39:35.824" v="1025" actId="20577"/>
        <pc:sldMkLst>
          <pc:docMk/>
          <pc:sldMk cId="4257545408" sldId="1342"/>
        </pc:sldMkLst>
        <pc:spChg chg="mod">
          <ac:chgData name="Edward Irish" userId="097da01e8823f29e" providerId="LiveId" clId="{799DAC6B-000E-4355-87D1-8C00F71BE60D}" dt="2019-04-17T00:23:20.458" v="395" actId="20577"/>
          <ac:spMkLst>
            <pc:docMk/>
            <pc:sldMk cId="4257545408" sldId="1342"/>
            <ac:spMk id="2" creationId="{412A17E2-6B85-4D19-9007-0DF68E891DBD}"/>
          </ac:spMkLst>
        </pc:spChg>
        <pc:spChg chg="mod">
          <ac:chgData name="Edward Irish" userId="097da01e8823f29e" providerId="LiveId" clId="{799DAC6B-000E-4355-87D1-8C00F71BE60D}" dt="2019-04-17T14:39:35.824" v="1025" actId="20577"/>
          <ac:spMkLst>
            <pc:docMk/>
            <pc:sldMk cId="4257545408" sldId="1342"/>
            <ac:spMk id="4" creationId="{F531A764-A1DF-4F8C-9161-49FA57FB6293}"/>
          </ac:spMkLst>
        </pc:spChg>
        <pc:spChg chg="mod">
          <ac:chgData name="Edward Irish" userId="097da01e8823f29e" providerId="LiveId" clId="{799DAC6B-000E-4355-87D1-8C00F71BE60D}" dt="2019-04-17T00:23:52.950" v="404" actId="6549"/>
          <ac:spMkLst>
            <pc:docMk/>
            <pc:sldMk cId="4257545408" sldId="1342"/>
            <ac:spMk id="10" creationId="{366036EC-6336-4FCE-A4BB-FBE9FFEE9BA1}"/>
          </ac:spMkLst>
        </pc:spChg>
      </pc:sldChg>
      <pc:sldChg chg="modSp add del ord">
        <pc:chgData name="Edward Irish" userId="097da01e8823f29e" providerId="LiveId" clId="{799DAC6B-000E-4355-87D1-8C00F71BE60D}" dt="2019-04-17T14:39:23.828" v="1017" actId="20577"/>
        <pc:sldMkLst>
          <pc:docMk/>
          <pc:sldMk cId="2305499647" sldId="1343"/>
        </pc:sldMkLst>
        <pc:spChg chg="mod">
          <ac:chgData name="Edward Irish" userId="097da01e8823f29e" providerId="LiveId" clId="{799DAC6B-000E-4355-87D1-8C00F71BE60D}" dt="2019-04-17T14:39:23.828" v="1017" actId="20577"/>
          <ac:spMkLst>
            <pc:docMk/>
            <pc:sldMk cId="2305499647" sldId="1343"/>
            <ac:spMk id="4" creationId="{67EFC8B7-83E7-45F8-A15D-C0F3716AFCAE}"/>
          </ac:spMkLst>
        </pc:spChg>
        <pc:spChg chg="mod">
          <ac:chgData name="Edward Irish" userId="097da01e8823f29e" providerId="LiveId" clId="{799DAC6B-000E-4355-87D1-8C00F71BE60D}" dt="2019-04-17T00:21:28.508" v="377" actId="20577"/>
          <ac:spMkLst>
            <pc:docMk/>
            <pc:sldMk cId="2305499647" sldId="1343"/>
            <ac:spMk id="10" creationId="{366036EC-6336-4FCE-A4BB-FBE9FFEE9BA1}"/>
          </ac:spMkLst>
        </pc:spChg>
      </pc:sldChg>
      <pc:sldChg chg="modSp">
        <pc:chgData name="Edward Irish" userId="097da01e8823f29e" providerId="LiveId" clId="{799DAC6B-000E-4355-87D1-8C00F71BE60D}" dt="2019-04-17T14:39:03.443" v="1003" actId="20577"/>
        <pc:sldMkLst>
          <pc:docMk/>
          <pc:sldMk cId="1469998207" sldId="1344"/>
        </pc:sldMkLst>
        <pc:spChg chg="mod">
          <ac:chgData name="Edward Irish" userId="097da01e8823f29e" providerId="LiveId" clId="{799DAC6B-000E-4355-87D1-8C00F71BE60D}" dt="2019-04-17T14:39:03.443" v="1003" actId="20577"/>
          <ac:spMkLst>
            <pc:docMk/>
            <pc:sldMk cId="1469998207" sldId="1344"/>
            <ac:spMk id="4" creationId="{F531A764-A1DF-4F8C-9161-49FA57FB6293}"/>
          </ac:spMkLst>
        </pc:spChg>
      </pc:sldChg>
      <pc:sldChg chg="modSp">
        <pc:chgData name="Edward Irish" userId="097da01e8823f29e" providerId="LiveId" clId="{799DAC6B-000E-4355-87D1-8C00F71BE60D}" dt="2019-04-17T14:39:11.380" v="1007" actId="20577"/>
        <pc:sldMkLst>
          <pc:docMk/>
          <pc:sldMk cId="235764043" sldId="1345"/>
        </pc:sldMkLst>
        <pc:spChg chg="mod">
          <ac:chgData name="Edward Irish" userId="097da01e8823f29e" providerId="LiveId" clId="{799DAC6B-000E-4355-87D1-8C00F71BE60D}" dt="2019-04-17T14:39:11.380" v="1007" actId="20577"/>
          <ac:spMkLst>
            <pc:docMk/>
            <pc:sldMk cId="235764043" sldId="1345"/>
            <ac:spMk id="4" creationId="{F531A764-A1DF-4F8C-9161-49FA57FB6293}"/>
          </ac:spMkLst>
        </pc:spChg>
        <pc:spChg chg="mod">
          <ac:chgData name="Edward Irish" userId="097da01e8823f29e" providerId="LiveId" clId="{799DAC6B-000E-4355-87D1-8C00F71BE60D}" dt="2019-04-10T23:21:33.389" v="179" actId="20577"/>
          <ac:spMkLst>
            <pc:docMk/>
            <pc:sldMk cId="235764043" sldId="1345"/>
            <ac:spMk id="10" creationId="{366036EC-6336-4FCE-A4BB-FBE9FFEE9BA1}"/>
          </ac:spMkLst>
        </pc:spChg>
      </pc:sldChg>
      <pc:sldChg chg="modSp">
        <pc:chgData name="Edward Irish" userId="097da01e8823f29e" providerId="LiveId" clId="{799DAC6B-000E-4355-87D1-8C00F71BE60D}" dt="2019-04-17T14:38:27.686" v="987" actId="20577"/>
        <pc:sldMkLst>
          <pc:docMk/>
          <pc:sldMk cId="1232324398" sldId="1361"/>
        </pc:sldMkLst>
        <pc:spChg chg="mod">
          <ac:chgData name="Edward Irish" userId="097da01e8823f29e" providerId="LiveId" clId="{799DAC6B-000E-4355-87D1-8C00F71BE60D}" dt="2019-04-17T14:38:27.686" v="987" actId="20577"/>
          <ac:spMkLst>
            <pc:docMk/>
            <pc:sldMk cId="1232324398" sldId="1361"/>
            <ac:spMk id="4" creationId="{F531A764-A1DF-4F8C-9161-49FA57FB6293}"/>
          </ac:spMkLst>
        </pc:spChg>
      </pc:sldChg>
      <pc:sldChg chg="modSp del">
        <pc:chgData name="Edward Irish" userId="097da01e8823f29e" providerId="LiveId" clId="{799DAC6B-000E-4355-87D1-8C00F71BE60D}" dt="2019-04-17T00:08:37.435" v="250" actId="2696"/>
        <pc:sldMkLst>
          <pc:docMk/>
          <pc:sldMk cId="2641509153" sldId="1362"/>
        </pc:sldMkLst>
        <pc:spChg chg="mod">
          <ac:chgData name="Edward Irish" userId="097da01e8823f29e" providerId="LiveId" clId="{799DAC6B-000E-4355-87D1-8C00F71BE60D}" dt="2019-04-10T23:05:55.407" v="57" actId="20577"/>
          <ac:spMkLst>
            <pc:docMk/>
            <pc:sldMk cId="2641509153" sldId="1362"/>
            <ac:spMk id="4" creationId="{67EFC8B7-83E7-45F8-A15D-C0F3716AFCAE}"/>
          </ac:spMkLst>
        </pc:spChg>
      </pc:sldChg>
      <pc:sldChg chg="modSp del">
        <pc:chgData name="Edward Irish" userId="097da01e8823f29e" providerId="LiveId" clId="{799DAC6B-000E-4355-87D1-8C00F71BE60D}" dt="2019-04-17T00:08:37.432" v="249" actId="2696"/>
        <pc:sldMkLst>
          <pc:docMk/>
          <pc:sldMk cId="2469638917" sldId="1363"/>
        </pc:sldMkLst>
        <pc:spChg chg="mod">
          <ac:chgData name="Edward Irish" userId="097da01e8823f29e" providerId="LiveId" clId="{799DAC6B-000E-4355-87D1-8C00F71BE60D}" dt="2019-04-10T23:05:48.422" v="51" actId="20577"/>
          <ac:spMkLst>
            <pc:docMk/>
            <pc:sldMk cId="2469638917" sldId="1363"/>
            <ac:spMk id="4" creationId="{F531A764-A1DF-4F8C-9161-49FA57FB6293}"/>
          </ac:spMkLst>
        </pc:spChg>
      </pc:sldChg>
      <pc:sldChg chg="modSp">
        <pc:chgData name="Edward Irish" userId="097da01e8823f29e" providerId="LiveId" clId="{799DAC6B-000E-4355-87D1-8C00F71BE60D}" dt="2019-04-17T14:38:34.124" v="990" actId="20577"/>
        <pc:sldMkLst>
          <pc:docMk/>
          <pc:sldMk cId="1398190886" sldId="1364"/>
        </pc:sldMkLst>
        <pc:spChg chg="mod">
          <ac:chgData name="Edward Irish" userId="097da01e8823f29e" providerId="LiveId" clId="{799DAC6B-000E-4355-87D1-8C00F71BE60D}" dt="2019-04-17T14:38:34.124" v="990" actId="20577"/>
          <ac:spMkLst>
            <pc:docMk/>
            <pc:sldMk cId="1398190886" sldId="1364"/>
            <ac:spMk id="4" creationId="{F531A764-A1DF-4F8C-9161-49FA57FB6293}"/>
          </ac:spMkLst>
        </pc:spChg>
        <pc:picChg chg="mod">
          <ac:chgData name="Edward Irish" userId="097da01e8823f29e" providerId="LiveId" clId="{799DAC6B-000E-4355-87D1-8C00F71BE60D}" dt="2019-04-10T23:05:22.636" v="37" actId="167"/>
          <ac:picMkLst>
            <pc:docMk/>
            <pc:sldMk cId="1398190886" sldId="1364"/>
            <ac:picMk id="4098" creationId="{BE0E21E3-C73A-410B-B9A1-902F98A550D9}"/>
          </ac:picMkLst>
        </pc:picChg>
      </pc:sldChg>
      <pc:sldChg chg="modSp del">
        <pc:chgData name="Edward Irish" userId="097da01e8823f29e" providerId="LiveId" clId="{799DAC6B-000E-4355-87D1-8C00F71BE60D}" dt="2019-04-17T00:08:43.232" v="251" actId="2696"/>
        <pc:sldMkLst>
          <pc:docMk/>
          <pc:sldMk cId="4224281380" sldId="1365"/>
        </pc:sldMkLst>
        <pc:spChg chg="mod">
          <ac:chgData name="Edward Irish" userId="097da01e8823f29e" providerId="LiveId" clId="{799DAC6B-000E-4355-87D1-8C00F71BE60D}" dt="2019-04-10T23:06:17.837" v="67" actId="20577"/>
          <ac:spMkLst>
            <pc:docMk/>
            <pc:sldMk cId="4224281380" sldId="1365"/>
            <ac:spMk id="4" creationId="{F531A764-A1DF-4F8C-9161-49FA57FB6293}"/>
          </ac:spMkLst>
        </pc:spChg>
      </pc:sldChg>
      <pc:sldChg chg="modSp del">
        <pc:chgData name="Edward Irish" userId="097da01e8823f29e" providerId="LiveId" clId="{799DAC6B-000E-4355-87D1-8C00F71BE60D}" dt="2019-04-17T00:08:43.238" v="252" actId="2696"/>
        <pc:sldMkLst>
          <pc:docMk/>
          <pc:sldMk cId="1355712475" sldId="1366"/>
        </pc:sldMkLst>
        <pc:spChg chg="mod">
          <ac:chgData name="Edward Irish" userId="097da01e8823f29e" providerId="LiveId" clId="{799DAC6B-000E-4355-87D1-8C00F71BE60D}" dt="2019-04-10T23:06:22.334" v="69" actId="20577"/>
          <ac:spMkLst>
            <pc:docMk/>
            <pc:sldMk cId="1355712475" sldId="1366"/>
            <ac:spMk id="4" creationId="{67EFC8B7-83E7-45F8-A15D-C0F3716AFCAE}"/>
          </ac:spMkLst>
        </pc:spChg>
        <pc:spChg chg="mod">
          <ac:chgData name="Edward Irish" userId="097da01e8823f29e" providerId="LiveId" clId="{799DAC6B-000E-4355-87D1-8C00F71BE60D}" dt="2019-04-10T23:18:18.891" v="127" actId="20577"/>
          <ac:spMkLst>
            <pc:docMk/>
            <pc:sldMk cId="1355712475" sldId="1366"/>
            <ac:spMk id="10" creationId="{366036EC-6336-4FCE-A4BB-FBE9FFEE9BA1}"/>
          </ac:spMkLst>
        </pc:spChg>
      </pc:sldChg>
      <pc:sldChg chg="modSp del">
        <pc:chgData name="Edward Irish" userId="097da01e8823f29e" providerId="LiveId" clId="{799DAC6B-000E-4355-87D1-8C00F71BE60D}" dt="2019-04-17T00:08:48.422" v="254" actId="2696"/>
        <pc:sldMkLst>
          <pc:docMk/>
          <pc:sldMk cId="341021735" sldId="1367"/>
        </pc:sldMkLst>
        <pc:spChg chg="mod">
          <ac:chgData name="Edward Irish" userId="097da01e8823f29e" providerId="LiveId" clId="{799DAC6B-000E-4355-87D1-8C00F71BE60D}" dt="2019-04-10T23:06:36.522" v="75" actId="20577"/>
          <ac:spMkLst>
            <pc:docMk/>
            <pc:sldMk cId="341021735" sldId="1367"/>
            <ac:spMk id="4" creationId="{67EFC8B7-83E7-45F8-A15D-C0F3716AFCAE}"/>
          </ac:spMkLst>
        </pc:spChg>
        <pc:spChg chg="mod">
          <ac:chgData name="Edward Irish" userId="097da01e8823f29e" providerId="LiveId" clId="{799DAC6B-000E-4355-87D1-8C00F71BE60D}" dt="2019-04-11T16:09:09.614" v="195" actId="20577"/>
          <ac:spMkLst>
            <pc:docMk/>
            <pc:sldMk cId="341021735" sldId="1367"/>
            <ac:spMk id="10" creationId="{366036EC-6336-4FCE-A4BB-FBE9FFEE9BA1}"/>
          </ac:spMkLst>
        </pc:spChg>
      </pc:sldChg>
      <pc:sldChg chg="modSp del">
        <pc:chgData name="Edward Irish" userId="097da01e8823f29e" providerId="LiveId" clId="{799DAC6B-000E-4355-87D1-8C00F71BE60D}" dt="2019-04-17T00:08:54.546" v="256" actId="2696"/>
        <pc:sldMkLst>
          <pc:docMk/>
          <pc:sldMk cId="3111865225" sldId="1368"/>
        </pc:sldMkLst>
        <pc:spChg chg="mod">
          <ac:chgData name="Edward Irish" userId="097da01e8823f29e" providerId="LiveId" clId="{799DAC6B-000E-4355-87D1-8C00F71BE60D}" dt="2019-04-10T23:06:56.646" v="81" actId="20577"/>
          <ac:spMkLst>
            <pc:docMk/>
            <pc:sldMk cId="3111865225" sldId="1368"/>
            <ac:spMk id="4" creationId="{67EFC8B7-83E7-45F8-A15D-C0F3716AFCAE}"/>
          </ac:spMkLst>
        </pc:spChg>
      </pc:sldChg>
      <pc:sldChg chg="modSp del">
        <pc:chgData name="Edward Irish" userId="097da01e8823f29e" providerId="LiveId" clId="{799DAC6B-000E-4355-87D1-8C00F71BE60D}" dt="2019-04-17T00:08:48.415" v="253" actId="2696"/>
        <pc:sldMkLst>
          <pc:docMk/>
          <pc:sldMk cId="886730985" sldId="1369"/>
        </pc:sldMkLst>
        <pc:spChg chg="mod">
          <ac:chgData name="Edward Irish" userId="097da01e8823f29e" providerId="LiveId" clId="{799DAC6B-000E-4355-87D1-8C00F71BE60D}" dt="2019-04-10T23:06:31.372" v="73" actId="20577"/>
          <ac:spMkLst>
            <pc:docMk/>
            <pc:sldMk cId="886730985" sldId="1369"/>
            <ac:spMk id="4" creationId="{F531A764-A1DF-4F8C-9161-49FA57FB6293}"/>
          </ac:spMkLst>
        </pc:spChg>
      </pc:sldChg>
      <pc:sldChg chg="modSp del">
        <pc:chgData name="Edward Irish" userId="097da01e8823f29e" providerId="LiveId" clId="{799DAC6B-000E-4355-87D1-8C00F71BE60D}" dt="2019-04-17T00:08:54.541" v="255" actId="2696"/>
        <pc:sldMkLst>
          <pc:docMk/>
          <pc:sldMk cId="1872412945" sldId="1370"/>
        </pc:sldMkLst>
        <pc:spChg chg="mod">
          <ac:chgData name="Edward Irish" userId="097da01e8823f29e" providerId="LiveId" clId="{799DAC6B-000E-4355-87D1-8C00F71BE60D}" dt="2019-04-10T23:19:03.680" v="149" actId="20577"/>
          <ac:spMkLst>
            <pc:docMk/>
            <pc:sldMk cId="1872412945" sldId="1370"/>
            <ac:spMk id="2" creationId="{412A17E2-6B85-4D19-9007-0DF68E891DBD}"/>
          </ac:spMkLst>
        </pc:spChg>
        <pc:spChg chg="mod">
          <ac:chgData name="Edward Irish" userId="097da01e8823f29e" providerId="LiveId" clId="{799DAC6B-000E-4355-87D1-8C00F71BE60D}" dt="2019-04-10T23:06:51" v="79" actId="20577"/>
          <ac:spMkLst>
            <pc:docMk/>
            <pc:sldMk cId="1872412945" sldId="1370"/>
            <ac:spMk id="4" creationId="{F531A764-A1DF-4F8C-9161-49FA57FB6293}"/>
          </ac:spMkLst>
        </pc:spChg>
      </pc:sldChg>
      <pc:sldChg chg="add del">
        <pc:chgData name="Edward Irish" userId="097da01e8823f29e" providerId="LiveId" clId="{799DAC6B-000E-4355-87D1-8C00F71BE60D}" dt="2019-04-17T00:09:22.568" v="263" actId="2696"/>
        <pc:sldMkLst>
          <pc:docMk/>
          <pc:sldMk cId="3557608108" sldId="1371"/>
        </pc:sldMkLst>
      </pc:sldChg>
      <pc:sldChg chg="modSp">
        <pc:chgData name="Edward Irish" userId="097da01e8823f29e" providerId="LiveId" clId="{799DAC6B-000E-4355-87D1-8C00F71BE60D}" dt="2019-04-17T14:38:45.193" v="996" actId="20577"/>
        <pc:sldMkLst>
          <pc:docMk/>
          <pc:sldMk cId="2575464190" sldId="1372"/>
        </pc:sldMkLst>
        <pc:spChg chg="mod">
          <ac:chgData name="Edward Irish" userId="097da01e8823f29e" providerId="LiveId" clId="{799DAC6B-000E-4355-87D1-8C00F71BE60D}" dt="2019-04-17T14:38:45.193" v="996" actId="20577"/>
          <ac:spMkLst>
            <pc:docMk/>
            <pc:sldMk cId="2575464190" sldId="1372"/>
            <ac:spMk id="4" creationId="{F531A764-A1DF-4F8C-9161-49FA57FB6293}"/>
          </ac:spMkLst>
        </pc:spChg>
      </pc:sldChg>
      <pc:sldChg chg="modSp">
        <pc:chgData name="Edward Irish" userId="097da01e8823f29e" providerId="LiveId" clId="{799DAC6B-000E-4355-87D1-8C00F71BE60D}" dt="2019-04-17T14:38:52.359" v="999" actId="20577"/>
        <pc:sldMkLst>
          <pc:docMk/>
          <pc:sldMk cId="3810899493" sldId="1373"/>
        </pc:sldMkLst>
        <pc:spChg chg="mod">
          <ac:chgData name="Edward Irish" userId="097da01e8823f29e" providerId="LiveId" clId="{799DAC6B-000E-4355-87D1-8C00F71BE60D}" dt="2019-04-17T14:38:52.359" v="999" actId="20577"/>
          <ac:spMkLst>
            <pc:docMk/>
            <pc:sldMk cId="3810899493" sldId="1373"/>
            <ac:spMk id="4" creationId="{F531A764-A1DF-4F8C-9161-49FA57FB6293}"/>
          </ac:spMkLst>
        </pc:spChg>
      </pc:sldChg>
      <pc:sldChg chg="addSp delSp modSp add ord setBg">
        <pc:chgData name="Edward Irish" userId="097da01e8823f29e" providerId="LiveId" clId="{799DAC6B-000E-4355-87D1-8C00F71BE60D}" dt="2019-04-17T14:39:29.511" v="1021" actId="20577"/>
        <pc:sldMkLst>
          <pc:docMk/>
          <pc:sldMk cId="1638217043" sldId="1374"/>
        </pc:sldMkLst>
        <pc:spChg chg="mod">
          <ac:chgData name="Edward Irish" userId="097da01e8823f29e" providerId="LiveId" clId="{799DAC6B-000E-4355-87D1-8C00F71BE60D}" dt="2019-04-17T14:39:29.511" v="1021" actId="20577"/>
          <ac:spMkLst>
            <pc:docMk/>
            <pc:sldMk cId="1638217043" sldId="1374"/>
            <ac:spMk id="4" creationId="{F531A764-A1DF-4F8C-9161-49FA57FB6293}"/>
          </ac:spMkLst>
        </pc:spChg>
        <pc:picChg chg="add mod">
          <ac:chgData name="Edward Irish" userId="097da01e8823f29e" providerId="LiveId" clId="{799DAC6B-000E-4355-87D1-8C00F71BE60D}" dt="2019-04-17T00:26:41.957" v="410" actId="732"/>
          <ac:picMkLst>
            <pc:docMk/>
            <pc:sldMk cId="1638217043" sldId="1374"/>
            <ac:picMk id="1026" creationId="{B29C62FB-EB25-4CE4-A0F6-736B3848FE24}"/>
          </ac:picMkLst>
        </pc:picChg>
        <pc:picChg chg="del">
          <ac:chgData name="Edward Irish" userId="097da01e8823f29e" providerId="LiveId" clId="{799DAC6B-000E-4355-87D1-8C00F71BE60D}" dt="2019-04-17T00:10:13.631" v="273" actId="478"/>
          <ac:picMkLst>
            <pc:docMk/>
            <pc:sldMk cId="1638217043" sldId="1374"/>
            <ac:picMk id="3074" creationId="{17AB24ED-AD2A-46FF-852D-131C89DC4AFA}"/>
          </ac:picMkLst>
        </pc:picChg>
      </pc:sldChg>
      <pc:sldChg chg="modSp add">
        <pc:chgData name="Edward Irish" userId="097da01e8823f29e" providerId="LiveId" clId="{799DAC6B-000E-4355-87D1-8C00F71BE60D}" dt="2019-04-17T14:39:54.807" v="1037" actId="20577"/>
        <pc:sldMkLst>
          <pc:docMk/>
          <pc:sldMk cId="10814047" sldId="1375"/>
        </pc:sldMkLst>
        <pc:spChg chg="mod">
          <ac:chgData name="Edward Irish" userId="097da01e8823f29e" providerId="LiveId" clId="{799DAC6B-000E-4355-87D1-8C00F71BE60D}" dt="2019-04-17T14:39:54.807" v="1037" actId="20577"/>
          <ac:spMkLst>
            <pc:docMk/>
            <pc:sldMk cId="10814047" sldId="1375"/>
            <ac:spMk id="4" creationId="{67EFC8B7-83E7-45F8-A15D-C0F3716AFCAE}"/>
          </ac:spMkLst>
        </pc:spChg>
        <pc:spChg chg="mod">
          <ac:chgData name="Edward Irish" userId="097da01e8823f29e" providerId="LiveId" clId="{799DAC6B-000E-4355-87D1-8C00F71BE60D}" dt="2019-04-17T00:22:01.711" v="388" actId="20577"/>
          <ac:spMkLst>
            <pc:docMk/>
            <pc:sldMk cId="10814047" sldId="1375"/>
            <ac:spMk id="10" creationId="{366036EC-6336-4FCE-A4BB-FBE9FFEE9BA1}"/>
          </ac:spMkLst>
        </pc:spChg>
      </pc:sldChg>
      <pc:sldChg chg="addSp modSp add">
        <pc:chgData name="Edward Irish" userId="097da01e8823f29e" providerId="LiveId" clId="{799DAC6B-000E-4355-87D1-8C00F71BE60D}" dt="2019-04-17T14:40:15.949" v="1043" actId="207"/>
        <pc:sldMkLst>
          <pc:docMk/>
          <pc:sldMk cId="308381768" sldId="1376"/>
        </pc:sldMkLst>
        <pc:spChg chg="mod">
          <ac:chgData name="Edward Irish" userId="097da01e8823f29e" providerId="LiveId" clId="{799DAC6B-000E-4355-87D1-8C00F71BE60D}" dt="2019-04-17T14:40:15.949" v="1043" actId="207"/>
          <ac:spMkLst>
            <pc:docMk/>
            <pc:sldMk cId="308381768" sldId="1376"/>
            <ac:spMk id="4" creationId="{F531A764-A1DF-4F8C-9161-49FA57FB6293}"/>
          </ac:spMkLst>
        </pc:spChg>
        <pc:picChg chg="add">
          <ac:chgData name="Edward Irish" userId="097da01e8823f29e" providerId="LiveId" clId="{799DAC6B-000E-4355-87D1-8C00F71BE60D}" dt="2019-04-17T00:30:42.563" v="416"/>
          <ac:picMkLst>
            <pc:docMk/>
            <pc:sldMk cId="308381768" sldId="1376"/>
            <ac:picMk id="3074" creationId="{B13FEF65-E39A-4787-AF73-6F1340159971}"/>
          </ac:picMkLst>
        </pc:picChg>
      </pc:sldChg>
      <pc:sldChg chg="modSp add">
        <pc:chgData name="Edward Irish" userId="097da01e8823f29e" providerId="LiveId" clId="{799DAC6B-000E-4355-87D1-8C00F71BE60D}" dt="2019-04-17T14:40:24.434" v="1047" actId="20577"/>
        <pc:sldMkLst>
          <pc:docMk/>
          <pc:sldMk cId="3090625477" sldId="1377"/>
        </pc:sldMkLst>
        <pc:spChg chg="mod">
          <ac:chgData name="Edward Irish" userId="097da01e8823f29e" providerId="LiveId" clId="{799DAC6B-000E-4355-87D1-8C00F71BE60D}" dt="2019-04-17T00:32:48.066" v="456" actId="20577"/>
          <ac:spMkLst>
            <pc:docMk/>
            <pc:sldMk cId="3090625477" sldId="1377"/>
            <ac:spMk id="2" creationId="{412A17E2-6B85-4D19-9007-0DF68E891DBD}"/>
          </ac:spMkLst>
        </pc:spChg>
        <pc:spChg chg="mod">
          <ac:chgData name="Edward Irish" userId="097da01e8823f29e" providerId="LiveId" clId="{799DAC6B-000E-4355-87D1-8C00F71BE60D}" dt="2019-04-17T14:40:24.434" v="1047" actId="20577"/>
          <ac:spMkLst>
            <pc:docMk/>
            <pc:sldMk cId="3090625477" sldId="1377"/>
            <ac:spMk id="4" creationId="{F531A764-A1DF-4F8C-9161-49FA57FB6293}"/>
          </ac:spMkLst>
        </pc:spChg>
        <pc:spChg chg="mod">
          <ac:chgData name="Edward Irish" userId="097da01e8823f29e" providerId="LiveId" clId="{799DAC6B-000E-4355-87D1-8C00F71BE60D}" dt="2019-04-17T14:33:50.372" v="967" actId="6549"/>
          <ac:spMkLst>
            <pc:docMk/>
            <pc:sldMk cId="3090625477" sldId="1377"/>
            <ac:spMk id="10" creationId="{366036EC-6336-4FCE-A4BB-FBE9FFEE9BA1}"/>
          </ac:spMkLst>
        </pc:spChg>
      </pc:sldChg>
      <pc:sldChg chg="modSp add">
        <pc:chgData name="Edward Irish" userId="097da01e8823f29e" providerId="LiveId" clId="{799DAC6B-000E-4355-87D1-8C00F71BE60D}" dt="2019-04-17T14:40:54.188" v="1059" actId="20577"/>
        <pc:sldMkLst>
          <pc:docMk/>
          <pc:sldMk cId="2149741215" sldId="1378"/>
        </pc:sldMkLst>
        <pc:spChg chg="mod">
          <ac:chgData name="Edward Irish" userId="097da01e8823f29e" providerId="LiveId" clId="{799DAC6B-000E-4355-87D1-8C00F71BE60D}" dt="2019-04-17T14:40:54.188" v="1059" actId="20577"/>
          <ac:spMkLst>
            <pc:docMk/>
            <pc:sldMk cId="2149741215" sldId="1378"/>
            <ac:spMk id="4" creationId="{67EFC8B7-83E7-45F8-A15D-C0F3716AFCAE}"/>
          </ac:spMkLst>
        </pc:spChg>
        <pc:spChg chg="mod">
          <ac:chgData name="Edward Irish" userId="097da01e8823f29e" providerId="LiveId" clId="{799DAC6B-000E-4355-87D1-8C00F71BE60D}" dt="2019-04-17T14:20:53.570" v="857" actId="20577"/>
          <ac:spMkLst>
            <pc:docMk/>
            <pc:sldMk cId="2149741215" sldId="1378"/>
            <ac:spMk id="10" creationId="{366036EC-6336-4FCE-A4BB-FBE9FFEE9BA1}"/>
          </ac:spMkLst>
        </pc:spChg>
      </pc:sldChg>
      <pc:sldChg chg="addSp modSp add ord">
        <pc:chgData name="Edward Irish" userId="097da01e8823f29e" providerId="LiveId" clId="{799DAC6B-000E-4355-87D1-8C00F71BE60D}" dt="2019-04-17T14:40:43.616" v="1053" actId="20577"/>
        <pc:sldMkLst>
          <pc:docMk/>
          <pc:sldMk cId="4106421267" sldId="1379"/>
        </pc:sldMkLst>
        <pc:spChg chg="mod">
          <ac:chgData name="Edward Irish" userId="097da01e8823f29e" providerId="LiveId" clId="{799DAC6B-000E-4355-87D1-8C00F71BE60D}" dt="2019-04-17T14:40:43.616" v="1053" actId="20577"/>
          <ac:spMkLst>
            <pc:docMk/>
            <pc:sldMk cId="4106421267" sldId="1379"/>
            <ac:spMk id="4" creationId="{F531A764-A1DF-4F8C-9161-49FA57FB6293}"/>
          </ac:spMkLst>
        </pc:spChg>
        <pc:picChg chg="add mod">
          <ac:chgData name="Edward Irish" userId="097da01e8823f29e" providerId="LiveId" clId="{799DAC6B-000E-4355-87D1-8C00F71BE60D}" dt="2019-04-17T11:23:48.752" v="621" actId="14100"/>
          <ac:picMkLst>
            <pc:docMk/>
            <pc:sldMk cId="4106421267" sldId="1379"/>
            <ac:picMk id="4098" creationId="{8402B84D-8E7F-4EAE-B9A4-C9050F2C310A}"/>
          </ac:picMkLst>
        </pc:picChg>
      </pc:sldChg>
      <pc:sldChg chg="modSp add">
        <pc:chgData name="Edward Irish" userId="097da01e8823f29e" providerId="LiveId" clId="{799DAC6B-000E-4355-87D1-8C00F71BE60D}" dt="2019-04-17T14:41:34.761" v="1078" actId="20577"/>
        <pc:sldMkLst>
          <pc:docMk/>
          <pc:sldMk cId="1796217654" sldId="1380"/>
        </pc:sldMkLst>
        <pc:spChg chg="mod">
          <ac:chgData name="Edward Irish" userId="097da01e8823f29e" providerId="LiveId" clId="{799DAC6B-000E-4355-87D1-8C00F71BE60D}" dt="2019-04-17T11:46:54.001" v="846" actId="20577"/>
          <ac:spMkLst>
            <pc:docMk/>
            <pc:sldMk cId="1796217654" sldId="1380"/>
            <ac:spMk id="2" creationId="{412A17E2-6B85-4D19-9007-0DF68E891DBD}"/>
          </ac:spMkLst>
        </pc:spChg>
        <pc:spChg chg="mod">
          <ac:chgData name="Edward Irish" userId="097da01e8823f29e" providerId="LiveId" clId="{799DAC6B-000E-4355-87D1-8C00F71BE60D}" dt="2019-04-17T14:41:34.761" v="1078" actId="20577"/>
          <ac:spMkLst>
            <pc:docMk/>
            <pc:sldMk cId="1796217654" sldId="1380"/>
            <ac:spMk id="4" creationId="{F531A764-A1DF-4F8C-9161-49FA57FB6293}"/>
          </ac:spMkLst>
        </pc:spChg>
        <pc:spChg chg="mod">
          <ac:chgData name="Edward Irish" userId="097da01e8823f29e" providerId="LiveId" clId="{799DAC6B-000E-4355-87D1-8C00F71BE60D}" dt="2019-04-17T14:28:32.650" v="916" actId="20577"/>
          <ac:spMkLst>
            <pc:docMk/>
            <pc:sldMk cId="1796217654" sldId="1380"/>
            <ac:spMk id="10" creationId="{366036EC-6336-4FCE-A4BB-FBE9FFEE9BA1}"/>
          </ac:spMkLst>
        </pc:spChg>
      </pc:sldChg>
      <pc:sldChg chg="add del">
        <pc:chgData name="Edward Irish" userId="097da01e8823f29e" providerId="LiveId" clId="{799DAC6B-000E-4355-87D1-8C00F71BE60D}" dt="2019-04-17T14:29:32.114" v="917" actId="2696"/>
        <pc:sldMkLst>
          <pc:docMk/>
          <pc:sldMk cId="2674460676" sldId="1381"/>
        </pc:sldMkLst>
      </pc:sldChg>
      <pc:sldChg chg="addSp modSp add ord setBg">
        <pc:chgData name="Edward Irish" userId="097da01e8823f29e" providerId="LiveId" clId="{799DAC6B-000E-4355-87D1-8C00F71BE60D}" dt="2019-04-17T14:41:28.355" v="1074" actId="14100"/>
        <pc:sldMkLst>
          <pc:docMk/>
          <pc:sldMk cId="2403481472" sldId="1382"/>
        </pc:sldMkLst>
        <pc:spChg chg="mod">
          <ac:chgData name="Edward Irish" userId="097da01e8823f29e" providerId="LiveId" clId="{799DAC6B-000E-4355-87D1-8C00F71BE60D}" dt="2019-04-17T14:41:22.885" v="1073" actId="20577"/>
          <ac:spMkLst>
            <pc:docMk/>
            <pc:sldMk cId="2403481472" sldId="1382"/>
            <ac:spMk id="4" creationId="{F531A764-A1DF-4F8C-9161-49FA57FB6293}"/>
          </ac:spMkLst>
        </pc:spChg>
        <pc:picChg chg="add mod">
          <ac:chgData name="Edward Irish" userId="097da01e8823f29e" providerId="LiveId" clId="{799DAC6B-000E-4355-87D1-8C00F71BE60D}" dt="2019-04-17T14:41:28.355" v="1074" actId="14100"/>
          <ac:picMkLst>
            <pc:docMk/>
            <pc:sldMk cId="2403481472" sldId="1382"/>
            <ac:picMk id="6146" creationId="{636631DC-1753-4203-8431-694DD80CA157}"/>
          </ac:picMkLst>
        </pc:picChg>
      </pc:sldChg>
      <pc:sldChg chg="modSp add">
        <pc:chgData name="Edward Irish" userId="097da01e8823f29e" providerId="LiveId" clId="{799DAC6B-000E-4355-87D1-8C00F71BE60D}" dt="2019-04-17T14:31:00.856" v="950" actId="20577"/>
        <pc:sldMkLst>
          <pc:docMk/>
          <pc:sldMk cId="1269070855" sldId="1383"/>
        </pc:sldMkLst>
        <pc:spChg chg="mod">
          <ac:chgData name="Edward Irish" userId="097da01e8823f29e" providerId="LiveId" clId="{799DAC6B-000E-4355-87D1-8C00F71BE60D}" dt="2019-04-17T14:30:20.725" v="942" actId="20577"/>
          <ac:spMkLst>
            <pc:docMk/>
            <pc:sldMk cId="1269070855" sldId="1383"/>
            <ac:spMk id="2" creationId="{412A17E2-6B85-4D19-9007-0DF68E891DBD}"/>
          </ac:spMkLst>
        </pc:spChg>
        <pc:spChg chg="mod">
          <ac:chgData name="Edward Irish" userId="097da01e8823f29e" providerId="LiveId" clId="{799DAC6B-000E-4355-87D1-8C00F71BE60D}" dt="2019-04-17T14:31:00.856" v="950" actId="20577"/>
          <ac:spMkLst>
            <pc:docMk/>
            <pc:sldMk cId="1269070855" sldId="1383"/>
            <ac:spMk id="10" creationId="{366036EC-6336-4FCE-A4BB-FBE9FFEE9BA1}"/>
          </ac:spMkLst>
        </pc:spChg>
      </pc:sldChg>
      <pc:sldChg chg="add del">
        <pc:chgData name="Edward Irish" userId="097da01e8823f29e" providerId="LiveId" clId="{799DAC6B-000E-4355-87D1-8C00F71BE60D}" dt="2019-04-17T14:32:14.127" v="955" actId="2696"/>
        <pc:sldMkLst>
          <pc:docMk/>
          <pc:sldMk cId="1255844006" sldId="1384"/>
        </pc:sldMkLst>
      </pc:sldChg>
      <pc:sldChg chg="add del">
        <pc:chgData name="Edward Irish" userId="097da01e8823f29e" providerId="LiveId" clId="{799DAC6B-000E-4355-87D1-8C00F71BE60D}" dt="2019-04-17T14:32:14.132" v="956" actId="2696"/>
        <pc:sldMkLst>
          <pc:docMk/>
          <pc:sldMk cId="3162466756" sldId="1385"/>
        </pc:sldMkLst>
      </pc:sldChg>
      <pc:sldChg chg="add del">
        <pc:chgData name="Edward Irish" userId="097da01e8823f29e" providerId="LiveId" clId="{799DAC6B-000E-4355-87D1-8C00F71BE60D}" dt="2019-04-17T14:32:14.136" v="957" actId="2696"/>
        <pc:sldMkLst>
          <pc:docMk/>
          <pc:sldMk cId="1588361771" sldId="1386"/>
        </pc:sldMkLst>
      </pc:sldChg>
      <pc:sldChg chg="add del">
        <pc:chgData name="Edward Irish" userId="097da01e8823f29e" providerId="LiveId" clId="{799DAC6B-000E-4355-87D1-8C00F71BE60D}" dt="2019-04-17T14:32:14.140" v="958" actId="2696"/>
        <pc:sldMkLst>
          <pc:docMk/>
          <pc:sldMk cId="3328659257" sldId="1387"/>
        </pc:sldMkLst>
      </pc:sldChg>
      <pc:sldChg chg="add del">
        <pc:chgData name="Edward Irish" userId="097da01e8823f29e" providerId="LiveId" clId="{799DAC6B-000E-4355-87D1-8C00F71BE60D}" dt="2019-04-17T14:32:14.145" v="959" actId="2696"/>
        <pc:sldMkLst>
          <pc:docMk/>
          <pc:sldMk cId="896001623" sldId="1388"/>
        </pc:sldMkLst>
      </pc:sldChg>
      <pc:sldChg chg="add del">
        <pc:chgData name="Edward Irish" userId="097da01e8823f29e" providerId="LiveId" clId="{799DAC6B-000E-4355-87D1-8C00F71BE60D}" dt="2019-04-17T14:32:14.149" v="960" actId="2696"/>
        <pc:sldMkLst>
          <pc:docMk/>
          <pc:sldMk cId="2656611491" sldId="1389"/>
        </pc:sldMkLst>
      </pc:sldChg>
      <pc:sldChg chg="add del">
        <pc:chgData name="Edward Irish" userId="097da01e8823f29e" providerId="LiveId" clId="{799DAC6B-000E-4355-87D1-8C00F71BE60D}" dt="2019-04-17T14:32:14.152" v="961" actId="2696"/>
        <pc:sldMkLst>
          <pc:docMk/>
          <pc:sldMk cId="1884614512" sldId="1390"/>
        </pc:sldMkLst>
      </pc:sldChg>
      <pc:sldChg chg="add del">
        <pc:chgData name="Edward Irish" userId="097da01e8823f29e" providerId="LiveId" clId="{799DAC6B-000E-4355-87D1-8C00F71BE60D}" dt="2019-04-17T14:32:14.157" v="962" actId="2696"/>
        <pc:sldMkLst>
          <pc:docMk/>
          <pc:sldMk cId="1742304418" sldId="1391"/>
        </pc:sldMkLst>
      </pc:sldChg>
      <pc:sldChg chg="add del">
        <pc:chgData name="Edward Irish" userId="097da01e8823f29e" providerId="LiveId" clId="{799DAC6B-000E-4355-87D1-8C00F71BE60D}" dt="2019-04-17T14:32:14.161" v="963" actId="2696"/>
        <pc:sldMkLst>
          <pc:docMk/>
          <pc:sldMk cId="1918879374" sldId="1392"/>
        </pc:sldMkLst>
      </pc:sldChg>
      <pc:sldChg chg="add del">
        <pc:chgData name="Edward Irish" userId="097da01e8823f29e" providerId="LiveId" clId="{799DAC6B-000E-4355-87D1-8C00F71BE60D}" dt="2019-04-17T14:32:14.164" v="964" actId="2696"/>
        <pc:sldMkLst>
          <pc:docMk/>
          <pc:sldMk cId="1847967661" sldId="1393"/>
        </pc:sldMkLst>
      </pc:sldChg>
      <pc:sldChg chg="add del">
        <pc:chgData name="Edward Irish" userId="097da01e8823f29e" providerId="LiveId" clId="{799DAC6B-000E-4355-87D1-8C00F71BE60D}" dt="2019-04-17T14:32:14.168" v="965" actId="2696"/>
        <pc:sldMkLst>
          <pc:docMk/>
          <pc:sldMk cId="3968667179" sldId="1394"/>
        </pc:sldMkLst>
      </pc:sldChg>
      <pc:sldChg chg="add del">
        <pc:chgData name="Edward Irish" userId="097da01e8823f29e" providerId="LiveId" clId="{799DAC6B-000E-4355-87D1-8C00F71BE60D}" dt="2019-04-17T14:32:14.176" v="966" actId="2696"/>
        <pc:sldMkLst>
          <pc:docMk/>
          <pc:sldMk cId="1545522150" sldId="1395"/>
        </pc:sldMkLst>
      </pc:sldChg>
      <pc:sldChg chg="modSp add ord">
        <pc:chgData name="Edward Irish" userId="097da01e8823f29e" providerId="LiveId" clId="{799DAC6B-000E-4355-87D1-8C00F71BE60D}" dt="2019-04-17T14:40:29.361" v="1049" actId="20577"/>
        <pc:sldMkLst>
          <pc:docMk/>
          <pc:sldMk cId="1385319724" sldId="1396"/>
        </pc:sldMkLst>
        <pc:spChg chg="mod">
          <ac:chgData name="Edward Irish" userId="097da01e8823f29e" providerId="LiveId" clId="{799DAC6B-000E-4355-87D1-8C00F71BE60D}" dt="2019-04-17T14:40:29.361" v="1049" actId="20577"/>
          <ac:spMkLst>
            <pc:docMk/>
            <pc:sldMk cId="1385319724" sldId="1396"/>
            <ac:spMk id="4" creationId="{67EFC8B7-83E7-45F8-A15D-C0F3716AFCAE}"/>
          </ac:spMkLst>
        </pc:spChg>
        <pc:spChg chg="mod">
          <ac:chgData name="Edward Irish" userId="097da01e8823f29e" providerId="LiveId" clId="{799DAC6B-000E-4355-87D1-8C00F71BE60D}" dt="2019-04-17T11:24:13.359" v="628" actId="1076"/>
          <ac:spMkLst>
            <pc:docMk/>
            <pc:sldMk cId="1385319724" sldId="1396"/>
            <ac:spMk id="10" creationId="{366036EC-6336-4FCE-A4BB-FBE9FFEE9BA1}"/>
          </ac:spMkLst>
        </pc:spChg>
      </pc:sldChg>
      <pc:sldChg chg="modSp add ord">
        <pc:chgData name="Edward Irish" userId="097da01e8823f29e" providerId="LiveId" clId="{799DAC6B-000E-4355-87D1-8C00F71BE60D}" dt="2019-04-17T14:39:48.750" v="1033" actId="20577"/>
        <pc:sldMkLst>
          <pc:docMk/>
          <pc:sldMk cId="2970075601" sldId="1397"/>
        </pc:sldMkLst>
        <pc:spChg chg="mod">
          <ac:chgData name="Edward Irish" userId="097da01e8823f29e" providerId="LiveId" clId="{799DAC6B-000E-4355-87D1-8C00F71BE60D}" dt="2019-04-17T00:19:36.005" v="366" actId="20577"/>
          <ac:spMkLst>
            <pc:docMk/>
            <pc:sldMk cId="2970075601" sldId="1397"/>
            <ac:spMk id="2" creationId="{412A17E2-6B85-4D19-9007-0DF68E891DBD}"/>
          </ac:spMkLst>
        </pc:spChg>
        <pc:spChg chg="mod">
          <ac:chgData name="Edward Irish" userId="097da01e8823f29e" providerId="LiveId" clId="{799DAC6B-000E-4355-87D1-8C00F71BE60D}" dt="2019-04-17T14:39:48.750" v="1033" actId="20577"/>
          <ac:spMkLst>
            <pc:docMk/>
            <pc:sldMk cId="2970075601" sldId="1397"/>
            <ac:spMk id="4" creationId="{F531A764-A1DF-4F8C-9161-49FA57FB6293}"/>
          </ac:spMkLst>
        </pc:spChg>
        <pc:spChg chg="mod">
          <ac:chgData name="Edward Irish" userId="097da01e8823f29e" providerId="LiveId" clId="{799DAC6B-000E-4355-87D1-8C00F71BE60D}" dt="2019-04-17T00:18:33.885" v="347" actId="20577"/>
          <ac:spMkLst>
            <pc:docMk/>
            <pc:sldMk cId="2970075601" sldId="1397"/>
            <ac:spMk id="10" creationId="{366036EC-6336-4FCE-A4BB-FBE9FFEE9BA1}"/>
          </ac:spMkLst>
        </pc:spChg>
      </pc:sldChg>
      <pc:sldChg chg="add del ord">
        <pc:chgData name="Edward Irish" userId="097da01e8823f29e" providerId="LiveId" clId="{799DAC6B-000E-4355-87D1-8C00F71BE60D}" dt="2019-04-17T00:28:22.987" v="413" actId="2696"/>
        <pc:sldMkLst>
          <pc:docMk/>
          <pc:sldMk cId="557637999" sldId="1398"/>
        </pc:sldMkLst>
      </pc:sldChg>
      <pc:sldChg chg="addSp delSp modSp add ord">
        <pc:chgData name="Edward Irish" userId="097da01e8823f29e" providerId="LiveId" clId="{799DAC6B-000E-4355-87D1-8C00F71BE60D}" dt="2019-04-17T14:39:41.923" v="1029" actId="20577"/>
        <pc:sldMkLst>
          <pc:docMk/>
          <pc:sldMk cId="2541072685" sldId="1399"/>
        </pc:sldMkLst>
        <pc:spChg chg="mod">
          <ac:chgData name="Edward Irish" userId="097da01e8823f29e" providerId="LiveId" clId="{799DAC6B-000E-4355-87D1-8C00F71BE60D}" dt="2019-04-17T14:39:41.923" v="1029" actId="20577"/>
          <ac:spMkLst>
            <pc:docMk/>
            <pc:sldMk cId="2541072685" sldId="1399"/>
            <ac:spMk id="4" creationId="{F531A764-A1DF-4F8C-9161-49FA57FB6293}"/>
          </ac:spMkLst>
        </pc:spChg>
        <pc:picChg chg="del">
          <ac:chgData name="Edward Irish" userId="097da01e8823f29e" providerId="LiveId" clId="{799DAC6B-000E-4355-87D1-8C00F71BE60D}" dt="2019-04-17T00:28:26.146" v="414" actId="478"/>
          <ac:picMkLst>
            <pc:docMk/>
            <pc:sldMk cId="2541072685" sldId="1399"/>
            <ac:picMk id="1026" creationId="{B29C62FB-EB25-4CE4-A0F6-736B3848FE24}"/>
          </ac:picMkLst>
        </pc:picChg>
        <pc:picChg chg="add">
          <ac:chgData name="Edward Irish" userId="097da01e8823f29e" providerId="LiveId" clId="{799DAC6B-000E-4355-87D1-8C00F71BE60D}" dt="2019-04-17T00:28:30.592" v="415"/>
          <ac:picMkLst>
            <pc:docMk/>
            <pc:sldMk cId="2541072685" sldId="1399"/>
            <ac:picMk id="2050" creationId="{62F82E19-5129-40AD-BAE4-9B0E4CCBED53}"/>
          </ac:picMkLst>
        </pc:picChg>
      </pc:sldChg>
      <pc:sldChg chg="modSp add ord">
        <pc:chgData name="Edward Irish" userId="097da01e8823f29e" providerId="LiveId" clId="{799DAC6B-000E-4355-87D1-8C00F71BE60D}" dt="2019-04-17T14:40:49.111" v="1057" actId="20577"/>
        <pc:sldMkLst>
          <pc:docMk/>
          <pc:sldMk cId="1435434764" sldId="1400"/>
        </pc:sldMkLst>
        <pc:spChg chg="mod">
          <ac:chgData name="Edward Irish" userId="097da01e8823f29e" providerId="LiveId" clId="{799DAC6B-000E-4355-87D1-8C00F71BE60D}" dt="2019-04-17T11:23:57.796" v="627" actId="20577"/>
          <ac:spMkLst>
            <pc:docMk/>
            <pc:sldMk cId="1435434764" sldId="1400"/>
            <ac:spMk id="2" creationId="{412A17E2-6B85-4D19-9007-0DF68E891DBD}"/>
          </ac:spMkLst>
        </pc:spChg>
        <pc:spChg chg="mod">
          <ac:chgData name="Edward Irish" userId="097da01e8823f29e" providerId="LiveId" clId="{799DAC6B-000E-4355-87D1-8C00F71BE60D}" dt="2019-04-17T14:40:49.111" v="1057" actId="20577"/>
          <ac:spMkLst>
            <pc:docMk/>
            <pc:sldMk cId="1435434764" sldId="1400"/>
            <ac:spMk id="4" creationId="{F531A764-A1DF-4F8C-9161-49FA57FB6293}"/>
          </ac:spMkLst>
        </pc:spChg>
        <pc:spChg chg="mod">
          <ac:chgData name="Edward Irish" userId="097da01e8823f29e" providerId="LiveId" clId="{799DAC6B-000E-4355-87D1-8C00F71BE60D}" dt="2019-04-17T11:20:08.799" v="586" actId="20577"/>
          <ac:spMkLst>
            <pc:docMk/>
            <pc:sldMk cId="1435434764" sldId="1400"/>
            <ac:spMk id="10" creationId="{366036EC-6336-4FCE-A4BB-FBE9FFEE9BA1}"/>
          </ac:spMkLst>
        </pc:spChg>
      </pc:sldChg>
      <pc:sldChg chg="modSp add ord">
        <pc:chgData name="Edward Irish" userId="097da01e8823f29e" providerId="LiveId" clId="{799DAC6B-000E-4355-87D1-8C00F71BE60D}" dt="2019-04-17T14:41:16.592" v="1071" actId="20577"/>
        <pc:sldMkLst>
          <pc:docMk/>
          <pc:sldMk cId="1872388583" sldId="1401"/>
        </pc:sldMkLst>
        <pc:spChg chg="mod">
          <ac:chgData name="Edward Irish" userId="097da01e8823f29e" providerId="LiveId" clId="{799DAC6B-000E-4355-87D1-8C00F71BE60D}" dt="2019-04-17T14:41:16.592" v="1071" actId="20577"/>
          <ac:spMkLst>
            <pc:docMk/>
            <pc:sldMk cId="1872388583" sldId="1401"/>
            <ac:spMk id="4" creationId="{67EFC8B7-83E7-45F8-A15D-C0F3716AFCAE}"/>
          </ac:spMkLst>
        </pc:spChg>
        <pc:spChg chg="mod">
          <ac:chgData name="Edward Irish" userId="097da01e8823f29e" providerId="LiveId" clId="{799DAC6B-000E-4355-87D1-8C00F71BE60D}" dt="2019-04-17T14:21:22.133" v="867" actId="20577"/>
          <ac:spMkLst>
            <pc:docMk/>
            <pc:sldMk cId="1872388583" sldId="1401"/>
            <ac:spMk id="10" creationId="{366036EC-6336-4FCE-A4BB-FBE9FFEE9BA1}"/>
          </ac:spMkLst>
        </pc:spChg>
      </pc:sldChg>
      <pc:sldChg chg="modSp add ord">
        <pc:chgData name="Edward Irish" userId="097da01e8823f29e" providerId="LiveId" clId="{799DAC6B-000E-4355-87D1-8C00F71BE60D}" dt="2019-04-17T14:41:05.763" v="1065" actId="20577"/>
        <pc:sldMkLst>
          <pc:docMk/>
          <pc:sldMk cId="345830712" sldId="1402"/>
        </pc:sldMkLst>
        <pc:spChg chg="mod">
          <ac:chgData name="Edward Irish" userId="097da01e8823f29e" providerId="LiveId" clId="{799DAC6B-000E-4355-87D1-8C00F71BE60D}" dt="2019-04-17T11:33:44.926" v="701" actId="20577"/>
          <ac:spMkLst>
            <pc:docMk/>
            <pc:sldMk cId="345830712" sldId="1402"/>
            <ac:spMk id="2" creationId="{412A17E2-6B85-4D19-9007-0DF68E891DBD}"/>
          </ac:spMkLst>
        </pc:spChg>
        <pc:spChg chg="mod">
          <ac:chgData name="Edward Irish" userId="097da01e8823f29e" providerId="LiveId" clId="{799DAC6B-000E-4355-87D1-8C00F71BE60D}" dt="2019-04-17T14:41:05.763" v="1065" actId="20577"/>
          <ac:spMkLst>
            <pc:docMk/>
            <pc:sldMk cId="345830712" sldId="1402"/>
            <ac:spMk id="4" creationId="{F531A764-A1DF-4F8C-9161-49FA57FB6293}"/>
          </ac:spMkLst>
        </pc:spChg>
        <pc:spChg chg="mod">
          <ac:chgData name="Edward Irish" userId="097da01e8823f29e" providerId="LiveId" clId="{799DAC6B-000E-4355-87D1-8C00F71BE60D}" dt="2019-04-17T11:40:29.614" v="799" actId="255"/>
          <ac:spMkLst>
            <pc:docMk/>
            <pc:sldMk cId="345830712" sldId="1402"/>
            <ac:spMk id="10" creationId="{366036EC-6336-4FCE-A4BB-FBE9FFEE9BA1}"/>
          </ac:spMkLst>
        </pc:spChg>
      </pc:sldChg>
      <pc:sldChg chg="addSp modSp add ord setBg">
        <pc:chgData name="Edward Irish" userId="097da01e8823f29e" providerId="LiveId" clId="{799DAC6B-000E-4355-87D1-8C00F71BE60D}" dt="2019-04-17T14:40:59.687" v="1061" actId="20577"/>
        <pc:sldMkLst>
          <pc:docMk/>
          <pc:sldMk cId="693629902" sldId="1403"/>
        </pc:sldMkLst>
        <pc:spChg chg="mod">
          <ac:chgData name="Edward Irish" userId="097da01e8823f29e" providerId="LiveId" clId="{799DAC6B-000E-4355-87D1-8C00F71BE60D}" dt="2019-04-17T14:40:59.687" v="1061" actId="20577"/>
          <ac:spMkLst>
            <pc:docMk/>
            <pc:sldMk cId="693629902" sldId="1403"/>
            <ac:spMk id="4" creationId="{F531A764-A1DF-4F8C-9161-49FA57FB6293}"/>
          </ac:spMkLst>
        </pc:spChg>
        <pc:picChg chg="add mod">
          <ac:chgData name="Edward Irish" userId="097da01e8823f29e" providerId="LiveId" clId="{799DAC6B-000E-4355-87D1-8C00F71BE60D}" dt="2019-04-17T11:42:50.935" v="804" actId="1076"/>
          <ac:picMkLst>
            <pc:docMk/>
            <pc:sldMk cId="693629902" sldId="1403"/>
            <ac:picMk id="5122" creationId="{36EF494A-C367-4DF5-8A6F-18E0DE8520DB}"/>
          </ac:picMkLst>
        </pc:picChg>
      </pc:sldChg>
      <pc:sldChg chg="modSp add">
        <pc:chgData name="Edward Irish" userId="097da01e8823f29e" providerId="LiveId" clId="{799DAC6B-000E-4355-87D1-8C00F71BE60D}" dt="2019-04-17T14:41:11.557" v="1069" actId="20577"/>
        <pc:sldMkLst>
          <pc:docMk/>
          <pc:sldMk cId="738356524" sldId="1404"/>
        </pc:sldMkLst>
        <pc:spChg chg="mod">
          <ac:chgData name="Edward Irish" userId="097da01e8823f29e" providerId="LiveId" clId="{799DAC6B-000E-4355-87D1-8C00F71BE60D}" dt="2019-04-17T14:41:11.557" v="1069" actId="20577"/>
          <ac:spMkLst>
            <pc:docMk/>
            <pc:sldMk cId="738356524" sldId="1404"/>
            <ac:spMk id="4" creationId="{F531A764-A1DF-4F8C-9161-49FA57FB6293}"/>
          </ac:spMkLst>
        </pc:spChg>
        <pc:spChg chg="mod">
          <ac:chgData name="Edward Irish" userId="097da01e8823f29e" providerId="LiveId" clId="{799DAC6B-000E-4355-87D1-8C00F71BE60D}" dt="2019-04-17T11:40:23.304" v="798" actId="255"/>
          <ac:spMkLst>
            <pc:docMk/>
            <pc:sldMk cId="738356524" sldId="1404"/>
            <ac:spMk id="10" creationId="{366036EC-6336-4FCE-A4BB-FBE9FFEE9BA1}"/>
          </ac:spMkLst>
        </pc:spChg>
      </pc:sldChg>
      <pc:sldChg chg="add del">
        <pc:chgData name="Edward Irish" userId="097da01e8823f29e" providerId="LiveId" clId="{799DAC6B-000E-4355-87D1-8C00F71BE60D}" dt="2019-04-17T11:39:01.240" v="772" actId="2696"/>
        <pc:sldMkLst>
          <pc:docMk/>
          <pc:sldMk cId="3580217514" sldId="1404"/>
        </pc:sldMkLst>
      </pc:sldChg>
      <pc:sldChg chg="modSp add">
        <pc:chgData name="Edward Irish" userId="097da01e8823f29e" providerId="LiveId" clId="{799DAC6B-000E-4355-87D1-8C00F71BE60D}" dt="2019-04-17T14:27:36.449" v="905" actId="20577"/>
        <pc:sldMkLst>
          <pc:docMk/>
          <pc:sldMk cId="1036896045" sldId="1405"/>
        </pc:sldMkLst>
        <pc:spChg chg="mod">
          <ac:chgData name="Edward Irish" userId="097da01e8823f29e" providerId="LiveId" clId="{799DAC6B-000E-4355-87D1-8C00F71BE60D}" dt="2019-04-17T14:27:36.449" v="905" actId="20577"/>
          <ac:spMkLst>
            <pc:docMk/>
            <pc:sldMk cId="1036896045" sldId="1405"/>
            <ac:spMk id="10" creationId="{366036EC-6336-4FCE-A4BB-FBE9FFEE9BA1}"/>
          </ac:spMkLst>
        </pc:spChg>
      </pc:sldChg>
      <pc:sldChg chg="modSp add">
        <pc:chgData name="Edward Irish" userId="097da01e8823f29e" providerId="LiveId" clId="{799DAC6B-000E-4355-87D1-8C00F71BE60D}" dt="2019-04-17T14:41:42.802" v="1080" actId="20577"/>
        <pc:sldMkLst>
          <pc:docMk/>
          <pc:sldMk cId="4116314312" sldId="1406"/>
        </pc:sldMkLst>
        <pc:spChg chg="mod">
          <ac:chgData name="Edward Irish" userId="097da01e8823f29e" providerId="LiveId" clId="{799DAC6B-000E-4355-87D1-8C00F71BE60D}" dt="2019-04-17T14:41:42.802" v="1080" actId="20577"/>
          <ac:spMkLst>
            <pc:docMk/>
            <pc:sldMk cId="4116314312" sldId="1406"/>
            <ac:spMk id="4" creationId="{F531A764-A1DF-4F8C-9161-49FA57FB6293}"/>
          </ac:spMkLst>
        </pc:spChg>
        <pc:spChg chg="mod">
          <ac:chgData name="Edward Irish" userId="097da01e8823f29e" providerId="LiveId" clId="{799DAC6B-000E-4355-87D1-8C00F71BE60D}" dt="2019-04-17T14:31:52.491" v="954" actId="20577"/>
          <ac:spMkLst>
            <pc:docMk/>
            <pc:sldMk cId="4116314312" sldId="1406"/>
            <ac:spMk id="10" creationId="{366036EC-6336-4FCE-A4BB-FBE9FFEE9BA1}"/>
          </ac:spMkLst>
        </pc:spChg>
      </pc:sldChg>
      <pc:sldChg chg="add ord">
        <pc:chgData name="Edward Irish" userId="097da01e8823f29e" providerId="LiveId" clId="{799DAC6B-000E-4355-87D1-8C00F71BE60D}" dt="2019-04-17T14:38:08.027" v="981"/>
        <pc:sldMkLst>
          <pc:docMk/>
          <pc:sldMk cId="1877682631" sldId="140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479-E675-49C0-9891-E89B0B032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EF7D2-F236-4DDC-8113-B61913AFA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ACFF0-EC35-468C-B83F-584763B6481B}"/>
              </a:ext>
            </a:extLst>
          </p:cNvPr>
          <p:cNvSpPr>
            <a:spLocks noGrp="1"/>
          </p:cNvSpPr>
          <p:nvPr>
            <p:ph type="dt" sz="half" idx="10"/>
          </p:nvPr>
        </p:nvSpPr>
        <p:spPr/>
        <p:txBody>
          <a:bodyPr/>
          <a:lstStyle/>
          <a:p>
            <a:fld id="{C5E724C9-01A1-4587-8173-852F5F40299B}" type="datetimeFigureOut">
              <a:rPr lang="en-US" smtClean="0"/>
              <a:t>4/16/2019</a:t>
            </a:fld>
            <a:endParaRPr lang="en-US" dirty="0"/>
          </a:p>
        </p:txBody>
      </p:sp>
      <p:sp>
        <p:nvSpPr>
          <p:cNvPr id="5" name="Footer Placeholder 4">
            <a:extLst>
              <a:ext uri="{FF2B5EF4-FFF2-40B4-BE49-F238E27FC236}">
                <a16:creationId xmlns:a16="http://schemas.microsoft.com/office/drawing/2014/main" id="{F0ACD9ED-3F50-4535-AD64-DCF603264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C6C351-B088-4D13-86AF-5EA3515C519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58565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D5C8-9BEC-4D0D-856E-B750E515C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93801-E503-4677-B85E-1FB59BF879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1A18E-6EA7-4140-9B89-DCA995A5D4A2}"/>
              </a:ext>
            </a:extLst>
          </p:cNvPr>
          <p:cNvSpPr>
            <a:spLocks noGrp="1"/>
          </p:cNvSpPr>
          <p:nvPr>
            <p:ph type="dt" sz="half" idx="10"/>
          </p:nvPr>
        </p:nvSpPr>
        <p:spPr/>
        <p:txBody>
          <a:bodyPr/>
          <a:lstStyle/>
          <a:p>
            <a:fld id="{C5E724C9-01A1-4587-8173-852F5F40299B}" type="datetimeFigureOut">
              <a:rPr lang="en-US" smtClean="0"/>
              <a:t>4/16/2019</a:t>
            </a:fld>
            <a:endParaRPr lang="en-US" dirty="0"/>
          </a:p>
        </p:txBody>
      </p:sp>
      <p:sp>
        <p:nvSpPr>
          <p:cNvPr id="5" name="Footer Placeholder 4">
            <a:extLst>
              <a:ext uri="{FF2B5EF4-FFF2-40B4-BE49-F238E27FC236}">
                <a16:creationId xmlns:a16="http://schemas.microsoft.com/office/drawing/2014/main" id="{D1EA70C8-2E8F-4395-A306-7B51A628B3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F103A1-28D4-40A6-8249-709BDE62C8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82387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AB30E-736B-4C75-B34E-82ED14B51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7DBB3E-2AD9-4CAD-9F9E-5794AC027E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551A-FE86-4586-96DC-6BFAF42A8587}"/>
              </a:ext>
            </a:extLst>
          </p:cNvPr>
          <p:cNvSpPr>
            <a:spLocks noGrp="1"/>
          </p:cNvSpPr>
          <p:nvPr>
            <p:ph type="dt" sz="half" idx="10"/>
          </p:nvPr>
        </p:nvSpPr>
        <p:spPr/>
        <p:txBody>
          <a:bodyPr/>
          <a:lstStyle/>
          <a:p>
            <a:fld id="{C5E724C9-01A1-4587-8173-852F5F40299B}" type="datetimeFigureOut">
              <a:rPr lang="en-US" smtClean="0"/>
              <a:t>4/16/2019</a:t>
            </a:fld>
            <a:endParaRPr lang="en-US" dirty="0"/>
          </a:p>
        </p:txBody>
      </p:sp>
      <p:sp>
        <p:nvSpPr>
          <p:cNvPr id="5" name="Footer Placeholder 4">
            <a:extLst>
              <a:ext uri="{FF2B5EF4-FFF2-40B4-BE49-F238E27FC236}">
                <a16:creationId xmlns:a16="http://schemas.microsoft.com/office/drawing/2014/main" id="{E94CD9C5-9CCB-427D-9A39-926DBD996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4A155-CE7F-49C2-A9D8-FC53B82E16C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86164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3DFB-9642-48C4-9F16-3EF80C57D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4AFD3-E233-47FF-B134-3FB086A90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F9ABA-989C-4B8D-9FAC-5D574783965E}"/>
              </a:ext>
            </a:extLst>
          </p:cNvPr>
          <p:cNvSpPr>
            <a:spLocks noGrp="1"/>
          </p:cNvSpPr>
          <p:nvPr>
            <p:ph type="dt" sz="half" idx="10"/>
          </p:nvPr>
        </p:nvSpPr>
        <p:spPr/>
        <p:txBody>
          <a:bodyPr/>
          <a:lstStyle/>
          <a:p>
            <a:fld id="{C5E724C9-01A1-4587-8173-852F5F40299B}" type="datetimeFigureOut">
              <a:rPr lang="en-US" smtClean="0"/>
              <a:t>4/16/2019</a:t>
            </a:fld>
            <a:endParaRPr lang="en-US" dirty="0"/>
          </a:p>
        </p:txBody>
      </p:sp>
      <p:sp>
        <p:nvSpPr>
          <p:cNvPr id="5" name="Footer Placeholder 4">
            <a:extLst>
              <a:ext uri="{FF2B5EF4-FFF2-40B4-BE49-F238E27FC236}">
                <a16:creationId xmlns:a16="http://schemas.microsoft.com/office/drawing/2014/main" id="{16639DCA-5B03-49F3-9B4D-0D1F1A68D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F6F40-2E58-4916-9965-F6525719C600}"/>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5503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7C0A-2757-48F0-ADC0-C8E33A69E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03994-BA7E-4A99-B7FF-8D6F3D8F8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8D1E1-DE16-4DEF-B927-C83DE12D55EA}"/>
              </a:ext>
            </a:extLst>
          </p:cNvPr>
          <p:cNvSpPr>
            <a:spLocks noGrp="1"/>
          </p:cNvSpPr>
          <p:nvPr>
            <p:ph type="dt" sz="half" idx="10"/>
          </p:nvPr>
        </p:nvSpPr>
        <p:spPr/>
        <p:txBody>
          <a:bodyPr/>
          <a:lstStyle/>
          <a:p>
            <a:fld id="{C5E724C9-01A1-4587-8173-852F5F40299B}" type="datetimeFigureOut">
              <a:rPr lang="en-US" smtClean="0"/>
              <a:t>4/16/2019</a:t>
            </a:fld>
            <a:endParaRPr lang="en-US" dirty="0"/>
          </a:p>
        </p:txBody>
      </p:sp>
      <p:sp>
        <p:nvSpPr>
          <p:cNvPr id="5" name="Footer Placeholder 4">
            <a:extLst>
              <a:ext uri="{FF2B5EF4-FFF2-40B4-BE49-F238E27FC236}">
                <a16:creationId xmlns:a16="http://schemas.microsoft.com/office/drawing/2014/main" id="{DB4BD17B-9391-4C87-974D-A3D5CA2A77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90BE31-4354-40BB-A5C8-CE9B71DF6E5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47302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7A84-B994-4065-98C6-A7CC939D3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1DD8D-F9A3-477A-BABA-512741557A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5F9D7-D2CD-484A-9D3C-1397CF495A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89757-F65D-4826-8007-1C83760C9A81}"/>
              </a:ext>
            </a:extLst>
          </p:cNvPr>
          <p:cNvSpPr>
            <a:spLocks noGrp="1"/>
          </p:cNvSpPr>
          <p:nvPr>
            <p:ph type="dt" sz="half" idx="10"/>
          </p:nvPr>
        </p:nvSpPr>
        <p:spPr/>
        <p:txBody>
          <a:bodyPr/>
          <a:lstStyle/>
          <a:p>
            <a:fld id="{C5E724C9-01A1-4587-8173-852F5F40299B}" type="datetimeFigureOut">
              <a:rPr lang="en-US" smtClean="0"/>
              <a:t>4/16/2019</a:t>
            </a:fld>
            <a:endParaRPr lang="en-US" dirty="0"/>
          </a:p>
        </p:txBody>
      </p:sp>
      <p:sp>
        <p:nvSpPr>
          <p:cNvPr id="6" name="Footer Placeholder 5">
            <a:extLst>
              <a:ext uri="{FF2B5EF4-FFF2-40B4-BE49-F238E27FC236}">
                <a16:creationId xmlns:a16="http://schemas.microsoft.com/office/drawing/2014/main" id="{D793FDA7-934C-4762-98EA-AD731158E1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618D27-2F31-421A-9103-5EEC2816F32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8293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61FA-EB8B-46B5-9163-86C328136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9602E-F30F-4211-B428-E5CF2AB09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A7F5C-6ACE-4E55-B304-CF436C066F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69B03-33CC-4029-9C9B-7D6EB3431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FDA2A1-CAE1-4C00-B2E8-10ACD52131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29A19-7738-49AC-845D-CF69806630A1}"/>
              </a:ext>
            </a:extLst>
          </p:cNvPr>
          <p:cNvSpPr>
            <a:spLocks noGrp="1"/>
          </p:cNvSpPr>
          <p:nvPr>
            <p:ph type="dt" sz="half" idx="10"/>
          </p:nvPr>
        </p:nvSpPr>
        <p:spPr/>
        <p:txBody>
          <a:bodyPr/>
          <a:lstStyle/>
          <a:p>
            <a:fld id="{C5E724C9-01A1-4587-8173-852F5F40299B}" type="datetimeFigureOut">
              <a:rPr lang="en-US" smtClean="0"/>
              <a:t>4/16/2019</a:t>
            </a:fld>
            <a:endParaRPr lang="en-US" dirty="0"/>
          </a:p>
        </p:txBody>
      </p:sp>
      <p:sp>
        <p:nvSpPr>
          <p:cNvPr id="8" name="Footer Placeholder 7">
            <a:extLst>
              <a:ext uri="{FF2B5EF4-FFF2-40B4-BE49-F238E27FC236}">
                <a16:creationId xmlns:a16="http://schemas.microsoft.com/office/drawing/2014/main" id="{F69B2B79-6BCB-4499-AEDA-068A672208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8C7A1D-20DE-40A2-838B-65299FF82AF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4734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2292-9EDE-41A9-8C43-D8B7900AD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448E8C-6DC1-4FEA-9219-B5D6FC9FC70C}"/>
              </a:ext>
            </a:extLst>
          </p:cNvPr>
          <p:cNvSpPr>
            <a:spLocks noGrp="1"/>
          </p:cNvSpPr>
          <p:nvPr>
            <p:ph type="dt" sz="half" idx="10"/>
          </p:nvPr>
        </p:nvSpPr>
        <p:spPr/>
        <p:txBody>
          <a:bodyPr/>
          <a:lstStyle/>
          <a:p>
            <a:fld id="{C5E724C9-01A1-4587-8173-852F5F40299B}" type="datetimeFigureOut">
              <a:rPr lang="en-US" smtClean="0"/>
              <a:t>4/16/2019</a:t>
            </a:fld>
            <a:endParaRPr lang="en-US" dirty="0"/>
          </a:p>
        </p:txBody>
      </p:sp>
      <p:sp>
        <p:nvSpPr>
          <p:cNvPr id="4" name="Footer Placeholder 3">
            <a:extLst>
              <a:ext uri="{FF2B5EF4-FFF2-40B4-BE49-F238E27FC236}">
                <a16:creationId xmlns:a16="http://schemas.microsoft.com/office/drawing/2014/main" id="{DD757AAC-4146-46F0-AE11-A5D5F88634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9DAF2A-1C79-4EBD-BF3D-467E1A80C9D2}"/>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6944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E6B04-E4A0-481D-B49E-00DE9904ED2F}"/>
              </a:ext>
            </a:extLst>
          </p:cNvPr>
          <p:cNvSpPr>
            <a:spLocks noGrp="1"/>
          </p:cNvSpPr>
          <p:nvPr>
            <p:ph type="dt" sz="half" idx="10"/>
          </p:nvPr>
        </p:nvSpPr>
        <p:spPr/>
        <p:txBody>
          <a:bodyPr/>
          <a:lstStyle/>
          <a:p>
            <a:fld id="{C5E724C9-01A1-4587-8173-852F5F40299B}" type="datetimeFigureOut">
              <a:rPr lang="en-US" smtClean="0"/>
              <a:t>4/16/2019</a:t>
            </a:fld>
            <a:endParaRPr lang="en-US" dirty="0"/>
          </a:p>
        </p:txBody>
      </p:sp>
      <p:sp>
        <p:nvSpPr>
          <p:cNvPr id="3" name="Footer Placeholder 2">
            <a:extLst>
              <a:ext uri="{FF2B5EF4-FFF2-40B4-BE49-F238E27FC236}">
                <a16:creationId xmlns:a16="http://schemas.microsoft.com/office/drawing/2014/main" id="{89807735-1A6B-485A-8695-23DA741756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91D5E9-09DB-42DB-B8AA-74CCA06DF7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5009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0D7A-6A49-428A-BB90-AFDEF922C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42B26B-13C2-49B9-95EB-158720200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7DA09-FD2C-471A-BDD6-00AC5A9C3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361C9A-4919-45F2-9C31-16DE8C5E505F}"/>
              </a:ext>
            </a:extLst>
          </p:cNvPr>
          <p:cNvSpPr>
            <a:spLocks noGrp="1"/>
          </p:cNvSpPr>
          <p:nvPr>
            <p:ph type="dt" sz="half" idx="10"/>
          </p:nvPr>
        </p:nvSpPr>
        <p:spPr/>
        <p:txBody>
          <a:bodyPr/>
          <a:lstStyle/>
          <a:p>
            <a:fld id="{C5E724C9-01A1-4587-8173-852F5F40299B}" type="datetimeFigureOut">
              <a:rPr lang="en-US" smtClean="0"/>
              <a:t>4/16/2019</a:t>
            </a:fld>
            <a:endParaRPr lang="en-US" dirty="0"/>
          </a:p>
        </p:txBody>
      </p:sp>
      <p:sp>
        <p:nvSpPr>
          <p:cNvPr id="6" name="Footer Placeholder 5">
            <a:extLst>
              <a:ext uri="{FF2B5EF4-FFF2-40B4-BE49-F238E27FC236}">
                <a16:creationId xmlns:a16="http://schemas.microsoft.com/office/drawing/2014/main" id="{3F5DA992-5506-440C-813B-A3F6AC9754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D4D55F-27F5-4B82-99F7-039EF0EDE4BA}"/>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0125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3EAC-DBB2-4A1A-A790-1636C4F19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AEEE0-59CA-4FED-8502-14FB30C78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7E0C38-7281-423C-B3BB-30C2D7619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72A9E6-E4BE-4D90-94F9-994E0664B8F1}"/>
              </a:ext>
            </a:extLst>
          </p:cNvPr>
          <p:cNvSpPr>
            <a:spLocks noGrp="1"/>
          </p:cNvSpPr>
          <p:nvPr>
            <p:ph type="dt" sz="half" idx="10"/>
          </p:nvPr>
        </p:nvSpPr>
        <p:spPr/>
        <p:txBody>
          <a:bodyPr/>
          <a:lstStyle/>
          <a:p>
            <a:fld id="{C5E724C9-01A1-4587-8173-852F5F40299B}" type="datetimeFigureOut">
              <a:rPr lang="en-US" smtClean="0"/>
              <a:t>4/16/2019</a:t>
            </a:fld>
            <a:endParaRPr lang="en-US" dirty="0"/>
          </a:p>
        </p:txBody>
      </p:sp>
      <p:sp>
        <p:nvSpPr>
          <p:cNvPr id="6" name="Footer Placeholder 5">
            <a:extLst>
              <a:ext uri="{FF2B5EF4-FFF2-40B4-BE49-F238E27FC236}">
                <a16:creationId xmlns:a16="http://schemas.microsoft.com/office/drawing/2014/main" id="{4AD79599-2C9C-4C05-BD92-E660443A13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C254C1-B64B-463A-B73A-9CDB3FCD713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4746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FFE63-6525-4A8C-AACD-9B61F3EB9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1BD5E-33FB-491D-8F8C-8E89E95FE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5321-1C3C-48B3-B013-744AC0BD8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24C9-01A1-4587-8173-852F5F40299B}" type="datetimeFigureOut">
              <a:rPr lang="en-US" smtClean="0"/>
              <a:t>4/16/2019</a:t>
            </a:fld>
            <a:endParaRPr lang="en-US" dirty="0"/>
          </a:p>
        </p:txBody>
      </p:sp>
      <p:sp>
        <p:nvSpPr>
          <p:cNvPr id="5" name="Footer Placeholder 4">
            <a:extLst>
              <a:ext uri="{FF2B5EF4-FFF2-40B4-BE49-F238E27FC236}">
                <a16:creationId xmlns:a16="http://schemas.microsoft.com/office/drawing/2014/main" id="{7A0970E3-84BB-47FB-B5FA-DECA8BC49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BA57BF-EC9D-4931-88EC-76C8AB453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840A-0632-4155-9752-D2BB254F2742}" type="slidenum">
              <a:rPr lang="en-US" smtClean="0"/>
              <a:t>‹#›</a:t>
            </a:fld>
            <a:endParaRPr lang="en-US" dirty="0"/>
          </a:p>
        </p:txBody>
      </p:sp>
    </p:spTree>
    <p:extLst>
      <p:ext uri="{BB962C8B-B14F-4D97-AF65-F5344CB8AC3E}">
        <p14:creationId xmlns:p14="http://schemas.microsoft.com/office/powerpoint/2010/main" val="368004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Music</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343818"/>
            <a:ext cx="10651436" cy="5226982"/>
          </a:xfrm>
        </p:spPr>
        <p:txBody>
          <a:bodyPr>
            <a:noAutofit/>
          </a:bodyPr>
          <a:lstStyle/>
          <a:p>
            <a:r>
              <a:rPr lang="en-US" sz="3200" dirty="0"/>
              <a:t>. </a:t>
            </a:r>
            <a:r>
              <a:rPr lang="en-US" sz="3200" dirty="0">
                <a:latin typeface="Calibri" panose="020F0502020204030204" pitchFamily="34" charset="0"/>
                <a:cs typeface="Calibri" panose="020F0502020204030204" pitchFamily="34" charset="0"/>
              </a:rPr>
              <a:t>(</a:t>
            </a:r>
            <a:r>
              <a:rPr lang="en-US" sz="3200" dirty="0"/>
              <a:t>.</a:t>
            </a:r>
            <a:r>
              <a:rPr lang="en-US" sz="3200" dirty="0">
                <a:latin typeface="Calibri" panose="020F0502020204030204" pitchFamily="34" charset="0"/>
                <a:cs typeface="Calibri" panose="020F0502020204030204" pitchFamily="34" charset="0"/>
              </a:rPr>
              <a:t>)</a:t>
            </a:r>
          </a:p>
          <a:p>
            <a:r>
              <a:rPr lang="en-US" sz="3200" dirty="0"/>
              <a:t>.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1</a:t>
            </a:r>
          </a:p>
        </p:txBody>
      </p:sp>
    </p:spTree>
    <p:extLst>
      <p:ext uri="{BB962C8B-B14F-4D97-AF65-F5344CB8AC3E}">
        <p14:creationId xmlns:p14="http://schemas.microsoft.com/office/powerpoint/2010/main" val="36632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We can never know how someone will respond to the gospel.</a:t>
            </a:r>
          </a:p>
          <a:p>
            <a:r>
              <a:rPr lang="en-US" sz="3200" dirty="0">
                <a:latin typeface="Calibri" panose="020F0502020204030204" pitchFamily="34" charset="0"/>
                <a:cs typeface="Calibri" panose="020F0502020204030204" pitchFamily="34" charset="0"/>
              </a:rPr>
              <a:t>Although He crossed boundaries, Jesus never compromised truth. </a:t>
            </a:r>
          </a:p>
          <a:p>
            <a:r>
              <a:rPr lang="en-US" sz="3200" dirty="0">
                <a:latin typeface="Calibri" panose="020F0502020204030204" pitchFamily="34" charset="0"/>
                <a:cs typeface="Calibri" panose="020F0502020204030204" pitchFamily="34" charset="0"/>
              </a:rPr>
              <a:t>Jesus’ willingness to break barriers to share the gospel led to a spiritual harvest.</a:t>
            </a:r>
          </a:p>
          <a:p>
            <a:r>
              <a:rPr lang="en-US" sz="3200" dirty="0">
                <a:latin typeface="Calibri" panose="020F0502020204030204" pitchFamily="34" charset="0"/>
                <a:cs typeface="Calibri" panose="020F0502020204030204" pitchFamily="34" charset="0"/>
              </a:rPr>
              <a:t>We can follow Jesus’ example by crossing barriers to share the gospel with grace and truth. </a:t>
            </a:r>
          </a:p>
          <a:p>
            <a:r>
              <a:rPr lang="en-US" sz="3200" dirty="0">
                <a:latin typeface="Calibri" panose="020F0502020204030204" pitchFamily="34" charset="0"/>
                <a:cs typeface="Calibri" panose="020F0502020204030204" pitchFamily="34" charset="0"/>
              </a:rPr>
              <a:t>When we follow the Spirit’s leadership in our lives, God may prompt us to leave our comfort zones to offer grace and truth where it is needed most. </a:t>
            </a:r>
          </a:p>
          <a:p>
            <a:r>
              <a:rPr lang="en-US" sz="3200" dirty="0">
                <a:latin typeface="Calibri" panose="020F0502020204030204" pitchFamily="34" charset="0"/>
                <a:cs typeface="Calibri" panose="020F0502020204030204" pitchFamily="34" charset="0"/>
              </a:rPr>
              <a:t>When we do, we can also reap a bountiful harvest.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10</a:t>
            </a:r>
          </a:p>
        </p:txBody>
      </p:sp>
    </p:spTree>
    <p:extLst>
      <p:ext uri="{BB962C8B-B14F-4D97-AF65-F5344CB8AC3E}">
        <p14:creationId xmlns:p14="http://schemas.microsoft.com/office/powerpoint/2010/main" val="23576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5</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Do You Want to Get Well?</a:t>
            </a:r>
            <a:endParaRPr lang="en-US" sz="2800" dirty="0">
              <a:latin typeface="Constantia" panose="02030602050306030303" pitchFamily="18" charset="0"/>
            </a:endParaRP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11</a:t>
            </a:r>
          </a:p>
        </p:txBody>
      </p:sp>
    </p:spTree>
    <p:extLst>
      <p:ext uri="{BB962C8B-B14F-4D97-AF65-F5344CB8AC3E}">
        <p14:creationId xmlns:p14="http://schemas.microsoft.com/office/powerpoint/2010/main" val="137270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1 Some time later, Jesus went up to Jerusalem for one of the Jewish festivals. 2 Now there is in Jerusalem near the Sheep Gate a pool, which in Aramaic is called Bethesda and which is surrounded by five covered colonnades. 3 Here a great number of disabled people used to lie - the blind, the lame, the paralyzed. 5 One who was there had been an invalid for thirty-eight years.  (John 5:1–5)</a:t>
            </a:r>
          </a:p>
          <a:p>
            <a:pPr marL="0" indent="0">
              <a:buNone/>
            </a:pPr>
            <a:endParaRPr lang="en-US" sz="30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12</a:t>
            </a:r>
          </a:p>
        </p:txBody>
      </p:sp>
    </p:spTree>
    <p:extLst>
      <p:ext uri="{BB962C8B-B14F-4D97-AF65-F5344CB8AC3E}">
        <p14:creationId xmlns:p14="http://schemas.microsoft.com/office/powerpoint/2010/main" val="230549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13</a:t>
            </a:r>
          </a:p>
        </p:txBody>
      </p:sp>
      <p:pic>
        <p:nvPicPr>
          <p:cNvPr id="1026" name="Picture 2" descr="http://2.bp.blogspot.com/-SvOVFAC0hy8/VPOzptlrRqI/AAAAAAAACLw/pdhM71_NN3I/s1600/john%2B05.jpg">
            <a:extLst>
              <a:ext uri="{FF2B5EF4-FFF2-40B4-BE49-F238E27FC236}">
                <a16:creationId xmlns:a16="http://schemas.microsoft.com/office/drawing/2014/main" id="{B29C62FB-EB25-4CE4-A0F6-736B3848F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5" r="1710"/>
          <a:stretch/>
        </p:blipFill>
        <p:spPr bwMode="auto">
          <a:xfrm>
            <a:off x="1085850" y="2593"/>
            <a:ext cx="9963150" cy="685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21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Pool at Bethesda</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In Jerusalem, Jesus made his way to a renowned pool named “Bethesda,” which is Aramaic for house of mercy. </a:t>
            </a:r>
          </a:p>
          <a:p>
            <a:r>
              <a:rPr lang="en-US" sz="3200" dirty="0">
                <a:latin typeface="Calibri" panose="020F0502020204030204" pitchFamily="34" charset="0"/>
                <a:cs typeface="Calibri" panose="020F0502020204030204" pitchFamily="34" charset="0"/>
              </a:rPr>
              <a:t>There, an underground spring at times churned the water of this particular pool, and when the water swirled people believed it had magical healing powers. </a:t>
            </a:r>
          </a:p>
          <a:p>
            <a:r>
              <a:rPr lang="en-US" sz="3200" dirty="0">
                <a:latin typeface="Calibri" panose="020F0502020204030204" pitchFamily="34" charset="0"/>
                <a:cs typeface="Calibri" panose="020F0502020204030204" pitchFamily="34" charset="0"/>
              </a:rPr>
              <a:t>People always encircled the pool, waiting for the underground spring to stir the water.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14</a:t>
            </a:r>
          </a:p>
        </p:txBody>
      </p:sp>
    </p:spTree>
    <p:extLst>
      <p:ext uri="{BB962C8B-B14F-4D97-AF65-F5344CB8AC3E}">
        <p14:creationId xmlns:p14="http://schemas.microsoft.com/office/powerpoint/2010/main" val="425754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15</a:t>
            </a:r>
          </a:p>
        </p:txBody>
      </p:sp>
      <p:pic>
        <p:nvPicPr>
          <p:cNvPr id="2050" name="Picture 2" descr="https://ldsmag.com/wp-content/uploads/2017/04/jesus-heals-a-lame-man.jpg">
            <a:extLst>
              <a:ext uri="{FF2B5EF4-FFF2-40B4-BE49-F238E27FC236}">
                <a16:creationId xmlns:a16="http://schemas.microsoft.com/office/drawing/2014/main" id="{62F82E19-5129-40AD-BAE4-9B0E4CCBE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0"/>
            <a:ext cx="10274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07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Miracle of Healing</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Jesus encountered a man who was lying on a mat near the pool of Bethesda. </a:t>
            </a:r>
          </a:p>
          <a:p>
            <a:r>
              <a:rPr lang="en-US" sz="3200" dirty="0">
                <a:latin typeface="Calibri" panose="020F0502020204030204" pitchFamily="34" charset="0"/>
                <a:cs typeface="Calibri" panose="020F0502020204030204" pitchFamily="34" charset="0"/>
              </a:rPr>
              <a:t>The man was unable to move himself, and when the water swirled, he remained motionless on his mat while others rushed into the water. </a:t>
            </a:r>
          </a:p>
          <a:p>
            <a:r>
              <a:rPr lang="en-US" sz="3200" dirty="0">
                <a:latin typeface="Calibri" panose="020F0502020204030204" pitchFamily="34" charset="0"/>
                <a:cs typeface="Calibri" panose="020F0502020204030204" pitchFamily="34" charset="0"/>
              </a:rPr>
              <a:t>Jesus felt compassion for him. </a:t>
            </a:r>
          </a:p>
          <a:p>
            <a:r>
              <a:rPr lang="en-US" sz="3200" dirty="0">
                <a:latin typeface="Calibri" panose="020F0502020204030204" pitchFamily="34" charset="0"/>
                <a:cs typeface="Calibri" panose="020F0502020204030204" pitchFamily="34" charset="0"/>
              </a:rPr>
              <a:t>It was a perfect opportunity for Jesus to help someone and teach a valuable lesson at the same time. </a:t>
            </a:r>
          </a:p>
          <a:p>
            <a:r>
              <a:rPr lang="en-US" sz="3200" dirty="0">
                <a:latin typeface="Calibri" panose="020F0502020204030204" pitchFamily="34" charset="0"/>
                <a:cs typeface="Calibri" panose="020F0502020204030204" pitchFamily="34" charset="0"/>
              </a:rPr>
              <a:t>Jesus wanted to reveal his identify and explain where he had come from and what he had come to do.</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16</a:t>
            </a:r>
          </a:p>
        </p:txBody>
      </p:sp>
    </p:spTree>
    <p:extLst>
      <p:ext uri="{BB962C8B-B14F-4D97-AF65-F5344CB8AC3E}">
        <p14:creationId xmlns:p14="http://schemas.microsoft.com/office/powerpoint/2010/main" val="2970075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6 When Jesus saw him lying there and learned that he had been in this condition for a long time, he asked him, “Do you want to get well?” 7 “Sir,” the invalid replied, “I have no one to help me into the pool when the water is stirred. While I am trying to get in, someone else goes down ahead of me.” 8 Then Jesus said to him, “Get up! Pick up your mat and walk.” 9 At once the man was cured; he picked up his mat and walked. The day on which this took place was a Sabbath. (John 5:6-9)</a:t>
            </a:r>
          </a:p>
          <a:p>
            <a:pPr marL="0" indent="0">
              <a:buNone/>
            </a:pPr>
            <a:endParaRPr lang="en-US" sz="30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17</a:t>
            </a:r>
          </a:p>
        </p:txBody>
      </p:sp>
    </p:spTree>
    <p:extLst>
      <p:ext uri="{BB962C8B-B14F-4D97-AF65-F5344CB8AC3E}">
        <p14:creationId xmlns:p14="http://schemas.microsoft.com/office/powerpoint/2010/main" val="1081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18</a:t>
            </a:r>
          </a:p>
        </p:txBody>
      </p:sp>
      <p:pic>
        <p:nvPicPr>
          <p:cNvPr id="3074" name="Picture 2" descr="https://media.freebibleimages.org/stories/FB_LUMO_Bethesda/overview-images/009-lumo-bethesda.jpg?1538657926">
            <a:extLst>
              <a:ext uri="{FF2B5EF4-FFF2-40B4-BE49-F238E27FC236}">
                <a16:creationId xmlns:a16="http://schemas.microsoft.com/office/drawing/2014/main" id="{B13FEF65-E39A-4787-AF73-6F1340159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81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Do You Want to Get Well?</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6" y="1131095"/>
            <a:ext cx="11153774" cy="5226982"/>
          </a:xfrm>
        </p:spPr>
        <p:txBody>
          <a:bodyPr>
            <a:noAutofit/>
          </a:bodyPr>
          <a:lstStyle/>
          <a:p>
            <a:r>
              <a:rPr lang="en-US" sz="3200" dirty="0">
                <a:latin typeface="Calibri" panose="020F0502020204030204" pitchFamily="34" charset="0"/>
                <a:cs typeface="Calibri" panose="020F0502020204030204" pitchFamily="34" charset="0"/>
              </a:rPr>
              <a:t>Before he healed the man with paralysis, Jesus asked him this essential question: “Do you want to get well?” </a:t>
            </a:r>
          </a:p>
          <a:p>
            <a:r>
              <a:rPr lang="en-US" sz="3200" dirty="0">
                <a:latin typeface="Calibri" panose="020F0502020204030204" pitchFamily="34" charset="0"/>
                <a:cs typeface="Calibri" panose="020F0502020204030204" pitchFamily="34" charset="0"/>
              </a:rPr>
              <a:t>Jesus asks all of us, “Do you want to be healed from your sins?”</a:t>
            </a:r>
          </a:p>
          <a:p>
            <a:r>
              <a:rPr lang="en-US" sz="3200" dirty="0">
                <a:latin typeface="Calibri" panose="020F0502020204030204" pitchFamily="34" charset="0"/>
                <a:cs typeface="Calibri" panose="020F0502020204030204" pitchFamily="34" charset="0"/>
              </a:rPr>
              <a:t>The foundation of this vital question is related to faith and hope. </a:t>
            </a:r>
          </a:p>
          <a:p>
            <a:r>
              <a:rPr lang="en-US" sz="3200" dirty="0">
                <a:latin typeface="Calibri" panose="020F0502020204030204" pitchFamily="34" charset="0"/>
                <a:cs typeface="Calibri" panose="020F0502020204030204" pitchFamily="34" charset="0"/>
              </a:rPr>
              <a:t>The man had placed his trust in the magical waters of the pool of Bethesda (house of mercy)—and eventually lost hope. </a:t>
            </a:r>
          </a:p>
          <a:p>
            <a:r>
              <a:rPr lang="en-US" sz="3200" dirty="0">
                <a:latin typeface="Calibri" panose="020F0502020204030204" pitchFamily="34" charset="0"/>
                <a:cs typeface="Calibri" panose="020F0502020204030204" pitchFamily="34" charset="0"/>
              </a:rPr>
              <a:t>He needed only to place his faith in Jesus to see his dreams fulfilled.</a:t>
            </a:r>
          </a:p>
          <a:p>
            <a:r>
              <a:rPr lang="en-US" sz="3200" dirty="0">
                <a:latin typeface="Calibri" panose="020F0502020204030204" pitchFamily="34" charset="0"/>
                <a:cs typeface="Calibri" panose="020F0502020204030204" pitchFamily="34" charset="0"/>
              </a:rPr>
              <a:t>The emphasis of this healing was not his faith, but the power and authority of Jesus over all things, including the Mosaic Law.</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19</a:t>
            </a:r>
          </a:p>
        </p:txBody>
      </p:sp>
    </p:spTree>
    <p:extLst>
      <p:ext uri="{BB962C8B-B14F-4D97-AF65-F5344CB8AC3E}">
        <p14:creationId xmlns:p14="http://schemas.microsoft.com/office/powerpoint/2010/main" val="30906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4</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Crossing Barriers with Grace and Truth</a:t>
            </a:r>
            <a:endParaRPr lang="en-US" sz="2800" dirty="0">
              <a:latin typeface="Constantia" panose="02030602050306030303" pitchFamily="18" charset="0"/>
            </a:endParaRP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2</a:t>
            </a:r>
          </a:p>
        </p:txBody>
      </p:sp>
    </p:spTree>
    <p:extLst>
      <p:ext uri="{BB962C8B-B14F-4D97-AF65-F5344CB8AC3E}">
        <p14:creationId xmlns:p14="http://schemas.microsoft.com/office/powerpoint/2010/main" val="34914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643467"/>
            <a:ext cx="11025810"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10 and so the Jewish leaders said to the man who had been healed, “It is the Sabbath; the law forbids you to carry your mat.” 11 But he replied, “The man who made me well said to me, ‘Pick up your mat and walk.’ ” 12 So they asked him, “Who is this fellow who told you to pick it up and walk?” 13 The man who was healed had no idea who it was, for Jesus had slipped away into the crowd that was there. 14 Later Jesus found him at the temple and said to him, “See, you are well again. Stop sinning or something worse may happen to you.” 15 The man went away and told the Jewish leaders that it was Jesus who had made him well. 16 So, because Jesus was doing these things on the Sabbath, the Jewish leaders began to persecute him.  (John 5:10-16)</a:t>
            </a: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20</a:t>
            </a:r>
          </a:p>
        </p:txBody>
      </p:sp>
    </p:spTree>
    <p:extLst>
      <p:ext uri="{BB962C8B-B14F-4D97-AF65-F5344CB8AC3E}">
        <p14:creationId xmlns:p14="http://schemas.microsoft.com/office/powerpoint/2010/main" val="1385319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21</a:t>
            </a:r>
          </a:p>
        </p:txBody>
      </p:sp>
      <p:pic>
        <p:nvPicPr>
          <p:cNvPr id="4098" name="Picture 2" descr="http://3.bp.blogspot.com/-zXkYKQYwkc0/TeA7v67GQRI/AAAAAAAAAjY/8APCJGWMAGo/s1600/Letter_and_Spirit.jpg">
            <a:extLst>
              <a:ext uri="{FF2B5EF4-FFF2-40B4-BE49-F238E27FC236}">
                <a16:creationId xmlns:a16="http://schemas.microsoft.com/office/drawing/2014/main" id="{8402B84D-8E7F-4EAE-B9A4-C9050F2C3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348" y="-26368"/>
            <a:ext cx="9014774" cy="688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421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Letter versus Spirit of the Law</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Rather than celebrate the healing, the Pharisees chose to chastise the healed man for carrying his mat on the Sabbath.</a:t>
            </a:r>
          </a:p>
          <a:p>
            <a:r>
              <a:rPr lang="en-US" sz="3200" dirty="0">
                <a:latin typeface="Calibri" panose="020F0502020204030204" pitchFamily="34" charset="0"/>
                <a:cs typeface="Calibri" panose="020F0502020204030204" pitchFamily="34" charset="0"/>
              </a:rPr>
              <a:t>This was considered an act of work, thus violating the law. </a:t>
            </a:r>
          </a:p>
          <a:p>
            <a:r>
              <a:rPr lang="en-US" sz="3200" dirty="0">
                <a:latin typeface="Calibri" panose="020F0502020204030204" pitchFamily="34" charset="0"/>
                <a:cs typeface="Calibri" panose="020F0502020204030204" pitchFamily="34" charset="0"/>
              </a:rPr>
              <a:t>They were more concerned with the letter of the law, the dos and don’ts of religiosity, than with human life and suffering.</a:t>
            </a:r>
          </a:p>
          <a:p>
            <a:r>
              <a:rPr lang="en-US" sz="3200" dirty="0">
                <a:latin typeface="Calibri" panose="020F0502020204030204" pitchFamily="34" charset="0"/>
                <a:cs typeface="Calibri" panose="020F0502020204030204" pitchFamily="34" charset="0"/>
              </a:rPr>
              <a:t>The way Pharisees saw it, Jesus was placing a human need above the importance of the Mosaic Law.</a:t>
            </a:r>
          </a:p>
          <a:p>
            <a:r>
              <a:rPr lang="en-US" sz="3200" dirty="0">
                <a:latin typeface="Calibri" panose="020F0502020204030204" pitchFamily="34" charset="0"/>
                <a:cs typeface="Calibri" panose="020F0502020204030204" pitchFamily="34" charset="0"/>
              </a:rPr>
              <a:t>Jesus believed that when the law conflicted with loving a friend, a stranger, or even the enemy, the act of love subjugated the law. </a:t>
            </a:r>
          </a:p>
          <a:p>
            <a:r>
              <a:rPr lang="en-US" sz="3200" dirty="0">
                <a:latin typeface="Calibri" panose="020F0502020204030204" pitchFamily="34" charset="0"/>
                <a:cs typeface="Calibri" panose="020F0502020204030204" pitchFamily="34" charset="0"/>
              </a:rPr>
              <a:t>For Jesus, healing someone was always an act of love.</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22</a:t>
            </a:r>
          </a:p>
        </p:txBody>
      </p:sp>
    </p:spTree>
    <p:extLst>
      <p:ext uri="{BB962C8B-B14F-4D97-AF65-F5344CB8AC3E}">
        <p14:creationId xmlns:p14="http://schemas.microsoft.com/office/powerpoint/2010/main" val="1435434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4849" y="815509"/>
            <a:ext cx="10531337"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17 In his defense Jesus said to them, “My Father is always at his work to this very day, and I too am working.” 18 For this reason they tried all the more to kill him; not only was he breaking the Sabbath, but he was even calling God his own Father, making himself equal with God. 19 Jesus gave them this answer: “Very truly I tell you, the Son can do nothing by himself; he can do only what he sees his Father doing, because whatever the Father does the Son also does. 20 For the Father loves the Son and shows him all he does. Yes, and he will show him even greater works than these, so that you will be amazed. 21 For just as the Father raises the dead and gives them life, even so the Son gives life to whom he is pleased to give it.  </a:t>
            </a:r>
            <a:r>
              <a:rPr lang="en-US" b="1" i="1" dirty="0">
                <a:latin typeface="Calibri" panose="020F0502020204030204" pitchFamily="34" charset="0"/>
                <a:cs typeface="Calibri" panose="020F0502020204030204" pitchFamily="34" charset="0"/>
              </a:rPr>
              <a:t>(John 5:17-21)</a:t>
            </a:r>
            <a:endParaRPr lang="en-US" sz="30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23</a:t>
            </a:r>
          </a:p>
        </p:txBody>
      </p:sp>
    </p:spTree>
    <p:extLst>
      <p:ext uri="{BB962C8B-B14F-4D97-AF65-F5344CB8AC3E}">
        <p14:creationId xmlns:p14="http://schemas.microsoft.com/office/powerpoint/2010/main" val="2149741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24</a:t>
            </a:r>
          </a:p>
        </p:txBody>
      </p:sp>
      <p:pic>
        <p:nvPicPr>
          <p:cNvPr id="5122" name="Picture 2" descr="https://i.vimeocdn.com/video/570152995_1280x960.jpg">
            <a:extLst>
              <a:ext uri="{FF2B5EF4-FFF2-40B4-BE49-F238E27FC236}">
                <a16:creationId xmlns:a16="http://schemas.microsoft.com/office/drawing/2014/main" id="{36EF494A-C367-4DF5-8A6F-18E0DE8520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68"/>
          <a:stretch/>
        </p:blipFill>
        <p:spPr bwMode="auto">
          <a:xfrm>
            <a:off x="3712993" y="0"/>
            <a:ext cx="52881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29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Reveals His Identity, Authority &amp; Mission</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Identity</a:t>
            </a:r>
          </a:p>
          <a:p>
            <a:pPr lvl="1"/>
            <a:r>
              <a:rPr lang="en-US" sz="3200" dirty="0">
                <a:latin typeface="Calibri" panose="020F0502020204030204" pitchFamily="34" charset="0"/>
                <a:cs typeface="Calibri" panose="020F0502020204030204" pitchFamily="34" charset="0"/>
              </a:rPr>
              <a:t>God is always at work in the world, and those who follow God must join Him in that work.</a:t>
            </a:r>
          </a:p>
          <a:p>
            <a:pPr lvl="1"/>
            <a:r>
              <a:rPr lang="en-US" sz="3200" dirty="0">
                <a:latin typeface="Calibri" panose="020F0502020204030204" pitchFamily="34" charset="0"/>
                <a:cs typeface="Calibri" panose="020F0502020204030204" pitchFamily="34" charset="0"/>
              </a:rPr>
              <a:t>The work of God supersedes the Sabbath laws.</a:t>
            </a:r>
          </a:p>
          <a:p>
            <a:r>
              <a:rPr lang="en-US" sz="3200" dirty="0">
                <a:latin typeface="Calibri" panose="020F0502020204030204" pitchFamily="34" charset="0"/>
                <a:cs typeface="Calibri" panose="020F0502020204030204" pitchFamily="34" charset="0"/>
              </a:rPr>
              <a:t>Authority</a:t>
            </a:r>
          </a:p>
          <a:p>
            <a:pPr lvl="1"/>
            <a:r>
              <a:rPr lang="en-US" sz="3200" dirty="0">
                <a:latin typeface="Calibri" panose="020F0502020204030204" pitchFamily="34" charset="0"/>
                <a:cs typeface="Calibri" panose="020F0502020204030204" pitchFamily="34" charset="0"/>
              </a:rPr>
              <a:t>Jesus mission was to seek and save the lost (</a:t>
            </a:r>
            <a:r>
              <a:rPr lang="en-US" sz="3200" dirty="0">
                <a:latin typeface="Calibri" panose="020F0502020204030204" pitchFamily="34" charset="0"/>
                <a:cs typeface="Calibri" panose="020F0502020204030204" pitchFamily="34" charset="0"/>
                <a:hlinkClick r:id="rId2" action="ppaction://hlinksldjump"/>
              </a:rPr>
              <a:t>Luke 19:10</a:t>
            </a:r>
            <a:r>
              <a:rPr lang="en-US" sz="3200" dirty="0">
                <a:latin typeface="Calibri" panose="020F0502020204030204" pitchFamily="34" charset="0"/>
                <a:cs typeface="Calibri" panose="020F0502020204030204" pitchFamily="34" charset="0"/>
              </a:rPr>
              <a:t>). </a:t>
            </a:r>
          </a:p>
          <a:p>
            <a:pPr lvl="1"/>
            <a:r>
              <a:rPr lang="en-US" sz="3200" dirty="0">
                <a:latin typeface="Calibri" panose="020F0502020204030204" pitchFamily="34" charset="0"/>
                <a:cs typeface="Calibri" panose="020F0502020204030204" pitchFamily="34" charset="0"/>
              </a:rPr>
              <a:t>He came “to bring good news to the poor.”</a:t>
            </a:r>
          </a:p>
          <a:p>
            <a:pPr lvl="1"/>
            <a:r>
              <a:rPr lang="en-US" sz="3200" dirty="0">
                <a:latin typeface="Calibri" panose="020F0502020204030204" pitchFamily="34" charset="0"/>
                <a:cs typeface="Calibri" panose="020F0502020204030204" pitchFamily="34" charset="0"/>
              </a:rPr>
              <a:t>He (The Spirit of the Lord) has sent me to proclaim release to the captives and recovery of sight to the blind, to let the oppressed go free” (</a:t>
            </a:r>
            <a:r>
              <a:rPr lang="en-US" sz="3200" dirty="0">
                <a:latin typeface="Calibri" panose="020F0502020204030204" pitchFamily="34" charset="0"/>
                <a:cs typeface="Calibri" panose="020F0502020204030204" pitchFamily="34" charset="0"/>
                <a:hlinkClick r:id="rId2" action="ppaction://hlinksldjump"/>
              </a:rPr>
              <a:t>Luke 4:18–19</a:t>
            </a:r>
            <a:r>
              <a:rPr lang="en-US" sz="3200" dirty="0">
                <a:latin typeface="Calibri" panose="020F0502020204030204" pitchFamily="34" charset="0"/>
                <a:cs typeface="Calibri" panose="020F0502020204030204" pitchFamily="34" charset="0"/>
              </a:rPr>
              <a:t>)</a:t>
            </a: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25</a:t>
            </a:r>
          </a:p>
        </p:txBody>
      </p:sp>
    </p:spTree>
    <p:extLst>
      <p:ext uri="{BB962C8B-B14F-4D97-AF65-F5344CB8AC3E}">
        <p14:creationId xmlns:p14="http://schemas.microsoft.com/office/powerpoint/2010/main" val="345830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Reveals His Identity, Authority &amp; Mission</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Mission</a:t>
            </a:r>
          </a:p>
          <a:p>
            <a:pPr lvl="1"/>
            <a:r>
              <a:rPr lang="en-US" sz="3200" dirty="0">
                <a:latin typeface="Calibri" panose="020F0502020204030204" pitchFamily="34" charset="0"/>
                <a:cs typeface="Calibri" panose="020F0502020204030204" pitchFamily="34" charset="0"/>
              </a:rPr>
              <a:t>This work was Jesus’ singular focus, and anything that got in the way—including the Mosaic Law—was secondary. </a:t>
            </a:r>
          </a:p>
          <a:p>
            <a:pPr lvl="1"/>
            <a:r>
              <a:rPr lang="en-US" sz="3200" dirty="0">
                <a:latin typeface="Calibri" panose="020F0502020204030204" pitchFamily="34" charset="0"/>
                <a:cs typeface="Calibri" panose="020F0502020204030204" pitchFamily="34" charset="0"/>
              </a:rPr>
              <a:t>Jesus believed that only in being true to his singular mission, could he be faithful to the spirit of the Mosaic Law.</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26</a:t>
            </a:r>
          </a:p>
        </p:txBody>
      </p:sp>
    </p:spTree>
    <p:extLst>
      <p:ext uri="{BB962C8B-B14F-4D97-AF65-F5344CB8AC3E}">
        <p14:creationId xmlns:p14="http://schemas.microsoft.com/office/powerpoint/2010/main" val="738356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22 Moreover, the Father judges no one, but has entrusted all judgment to the Son, 23 that all may honor the Son just as they honor the Father. Whoever does not honor the Son does not honor the Father, who sent him. 24 “Very truly I tell you, whoever hears my word and believes him who sent me has eternal life and will not be judged but has crossed over from death to life.  </a:t>
            </a:r>
            <a:r>
              <a:rPr lang="en-US" sz="3200" b="1" i="1" dirty="0">
                <a:latin typeface="Calibri" panose="020F0502020204030204" pitchFamily="34" charset="0"/>
                <a:cs typeface="Calibri" panose="020F0502020204030204" pitchFamily="34" charset="0"/>
              </a:rPr>
              <a:t>(John 5:22-24)</a:t>
            </a:r>
            <a:endParaRPr lang="en-US" sz="30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27</a:t>
            </a:r>
          </a:p>
        </p:txBody>
      </p:sp>
    </p:spTree>
    <p:extLst>
      <p:ext uri="{BB962C8B-B14F-4D97-AF65-F5344CB8AC3E}">
        <p14:creationId xmlns:p14="http://schemas.microsoft.com/office/powerpoint/2010/main" val="1872388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28</a:t>
            </a:r>
          </a:p>
        </p:txBody>
      </p:sp>
      <p:pic>
        <p:nvPicPr>
          <p:cNvPr id="6146" name="Picture 2" descr="https://tse1.mm.bing.net/th?id=OIP.JyHiiWr0vuZJWtKuA-0i8AHaCT&amp;pid=Api&amp;P=0&amp;w=543&amp;h=170">
            <a:extLst>
              <a:ext uri="{FF2B5EF4-FFF2-40B4-BE49-F238E27FC236}">
                <a16:creationId xmlns:a16="http://schemas.microsoft.com/office/drawing/2014/main" id="{636631DC-1753-4203-8431-694DD80CA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8469"/>
            <a:ext cx="12192000" cy="379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481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Judges the World</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Jesus regularly chastised the Pharisees for focusing on the keeping of the minutia of the law, while violating the spirit of it (</a:t>
            </a:r>
            <a:r>
              <a:rPr lang="en-US" sz="3200" dirty="0">
                <a:latin typeface="Calibri" panose="020F0502020204030204" pitchFamily="34" charset="0"/>
                <a:cs typeface="Calibri" panose="020F0502020204030204" pitchFamily="34" charset="0"/>
                <a:hlinkClick r:id="rId2" action="ppaction://hlinksldjump"/>
              </a:rPr>
              <a:t>Matthew 23:24</a:t>
            </a:r>
            <a:r>
              <a:rPr lang="en-US"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rPr>
              <a:t>He called them hypocrites for oppressing the poor people of the land with an overly burdensome law, but doing nothing to help them follow it (</a:t>
            </a:r>
            <a:r>
              <a:rPr lang="en-US" sz="3200" dirty="0">
                <a:latin typeface="Calibri" panose="020F0502020204030204" pitchFamily="34" charset="0"/>
                <a:cs typeface="Calibri" panose="020F0502020204030204" pitchFamily="34" charset="0"/>
                <a:hlinkClick r:id="rId2" action="ppaction://hlinksldjump"/>
              </a:rPr>
              <a:t>Matthew 23:4</a:t>
            </a:r>
            <a:r>
              <a:rPr lang="en-US"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rPr>
              <a:t>Some of the Pharisees were good at finding loopholes in the Mosaic Law that allowed them to violate it while pretending to follow it (</a:t>
            </a:r>
            <a:r>
              <a:rPr lang="en-US" sz="3200" dirty="0">
                <a:latin typeface="Calibri" panose="020F0502020204030204" pitchFamily="34" charset="0"/>
                <a:cs typeface="Calibri" panose="020F0502020204030204" pitchFamily="34" charset="0"/>
                <a:hlinkClick r:id="rId2" action="ppaction://hlinksldjump"/>
              </a:rPr>
              <a:t>Mark 7:13</a:t>
            </a:r>
            <a:r>
              <a:rPr lang="en-US" sz="3200" dirty="0">
                <a:latin typeface="Calibri" panose="020F0502020204030204" pitchFamily="34" charset="0"/>
                <a:cs typeface="Calibri" panose="020F0502020204030204" pitchFamily="34" charset="0"/>
              </a:rPr>
              <a:t>).</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29</a:t>
            </a:r>
          </a:p>
        </p:txBody>
      </p:sp>
    </p:spTree>
    <p:extLst>
      <p:ext uri="{BB962C8B-B14F-4D97-AF65-F5344CB8AC3E}">
        <p14:creationId xmlns:p14="http://schemas.microsoft.com/office/powerpoint/2010/main" val="179621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3</a:t>
            </a:r>
          </a:p>
        </p:txBody>
      </p:sp>
      <p:pic>
        <p:nvPicPr>
          <p:cNvPr id="2050" name="Picture 2" descr="https://guidedaudiomeditations.com/wp-content/uploads/2018/04/students-of-heaven-blog-site-news-information-articles-jesus-broke-the-chains-l-d9436b031b408c6a.jpg">
            <a:extLst>
              <a:ext uri="{FF2B5EF4-FFF2-40B4-BE49-F238E27FC236}">
                <a16:creationId xmlns:a16="http://schemas.microsoft.com/office/drawing/2014/main" id="{7ED0A39B-1DE7-4A73-AB58-3D852F277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38100"/>
            <a:ext cx="6896100"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324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Jesus believed the essential thing in life was to love God and help others. </a:t>
            </a:r>
          </a:p>
          <a:p>
            <a:r>
              <a:rPr lang="en-US" sz="3200" dirty="0">
                <a:latin typeface="Calibri" panose="020F0502020204030204" pitchFamily="34" charset="0"/>
                <a:cs typeface="Calibri" panose="020F0502020204030204" pitchFamily="34" charset="0"/>
              </a:rPr>
              <a:t>He understood that his primary mission on earth was to seek and save the lost. </a:t>
            </a:r>
          </a:p>
          <a:p>
            <a:r>
              <a:rPr lang="en-US" sz="3200" dirty="0">
                <a:latin typeface="Calibri" panose="020F0502020204030204" pitchFamily="34" charset="0"/>
                <a:cs typeface="Calibri" panose="020F0502020204030204" pitchFamily="34" charset="0"/>
              </a:rPr>
              <a:t>He saw everything else, including the Mosaic Law, as secondary to that mission. </a:t>
            </a:r>
          </a:p>
          <a:p>
            <a:r>
              <a:rPr lang="en-US" sz="3200" dirty="0">
                <a:latin typeface="Calibri" panose="020F0502020204030204" pitchFamily="34" charset="0"/>
                <a:cs typeface="Calibri" panose="020F0502020204030204" pitchFamily="34" charset="0"/>
              </a:rPr>
              <a:t>Jesus saw himself as the fulfillment of the law, and therefore, superior to it. </a:t>
            </a:r>
          </a:p>
          <a:p>
            <a:r>
              <a:rPr lang="en-US" sz="3200" dirty="0">
                <a:latin typeface="Calibri" panose="020F0502020204030204" pitchFamily="34" charset="0"/>
                <a:cs typeface="Calibri" panose="020F0502020204030204" pitchFamily="34" charset="0"/>
              </a:rPr>
              <a:t>He preferred to follow the spirit of the law rather than the letter of the law. Whenever the law came</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30</a:t>
            </a:r>
          </a:p>
        </p:txBody>
      </p:sp>
    </p:spTree>
    <p:extLst>
      <p:ext uri="{BB962C8B-B14F-4D97-AF65-F5344CB8AC3E}">
        <p14:creationId xmlns:p14="http://schemas.microsoft.com/office/powerpoint/2010/main" val="1269070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Whenever the law came into conflict with helping others, Jesus was always quick to set aside the law, in deference to love.</a:t>
            </a:r>
          </a:p>
          <a:p>
            <a:r>
              <a:rPr lang="en-US" sz="3200" dirty="0">
                <a:latin typeface="Calibri" panose="020F0502020204030204" pitchFamily="34" charset="0"/>
                <a:cs typeface="Calibri" panose="020F0502020204030204" pitchFamily="34" charset="0"/>
              </a:rPr>
              <a:t>Jesus calls us to love God and care about people above everything else in life. </a:t>
            </a:r>
          </a:p>
          <a:p>
            <a:r>
              <a:rPr lang="en-US" sz="3200" dirty="0">
                <a:latin typeface="Calibri" panose="020F0502020204030204" pitchFamily="34" charset="0"/>
                <a:cs typeface="Calibri" panose="020F0502020204030204" pitchFamily="34" charset="0"/>
              </a:rPr>
              <a:t>It is vital to ensure that we are not allowing human-made rules to override the voice of the Holy Spirit and our primary mission: to share the love of God with a lost world.</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31</a:t>
            </a:r>
          </a:p>
        </p:txBody>
      </p:sp>
    </p:spTree>
    <p:extLst>
      <p:ext uri="{BB962C8B-B14F-4D97-AF65-F5344CB8AC3E}">
        <p14:creationId xmlns:p14="http://schemas.microsoft.com/office/powerpoint/2010/main" val="4116314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5</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Do You Want to Get Well?</a:t>
            </a:r>
            <a:endParaRPr lang="en-US" sz="2800" dirty="0">
              <a:latin typeface="Constantia" panose="02030602050306030303" pitchFamily="18" charset="0"/>
            </a:endParaRP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32</a:t>
            </a:r>
          </a:p>
        </p:txBody>
      </p:sp>
    </p:spTree>
    <p:extLst>
      <p:ext uri="{BB962C8B-B14F-4D97-AF65-F5344CB8AC3E}">
        <p14:creationId xmlns:p14="http://schemas.microsoft.com/office/powerpoint/2010/main" val="1877682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980319"/>
          </a:xfrm>
        </p:spPr>
        <p:txBody>
          <a:bodyPr>
            <a:normAutofit/>
          </a:bodyPr>
          <a:lstStyle/>
          <a:p>
            <a:pPr algn="ctr"/>
            <a:r>
              <a:rPr lang="en-US" sz="3200" dirty="0">
                <a:latin typeface="Calibri" panose="020F0502020204030204" pitchFamily="34" charset="0"/>
                <a:cs typeface="Calibri" panose="020F0502020204030204" pitchFamily="34" charset="0"/>
                <a:hlinkClick r:id="rId2" action="ppaction://hlinksldjump"/>
              </a:rPr>
              <a:t>Verses</a:t>
            </a:r>
            <a:endParaRPr lang="en-US" sz="3200" dirty="0">
              <a:latin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1118586" y="909797"/>
            <a:ext cx="10333608"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10 For the Son of Man came to seek and to save the lost.”    (Luke 19:10)</a:t>
            </a:r>
          </a:p>
          <a:p>
            <a:pPr marL="0" indent="0">
              <a:buNone/>
            </a:pPr>
            <a:endParaRPr lang="en-US" sz="3000" b="1" i="1" dirty="0">
              <a:latin typeface="Calibri" panose="020F0502020204030204" pitchFamily="34" charset="0"/>
              <a:cs typeface="Calibri" panose="020F0502020204030204" pitchFamily="34" charset="0"/>
            </a:endParaRPr>
          </a:p>
          <a:p>
            <a:pPr marL="0" indent="0">
              <a:buNone/>
            </a:pPr>
            <a:r>
              <a:rPr lang="en-US" sz="3000" b="1" i="1" dirty="0">
                <a:latin typeface="Calibri" panose="020F0502020204030204" pitchFamily="34" charset="0"/>
                <a:cs typeface="Calibri" panose="020F0502020204030204" pitchFamily="34" charset="0"/>
              </a:rPr>
              <a:t>18 “The Spirit of the Lord is upon me, because he has anointed me     to proclaim good news to the poor. He has sent me to proclaim liberty to the captives and recovering of sight to the blind, to set at liberty those who are oppressed, 19 to proclaim the year of the Lord's favor.”  (Luke 4:18-19)</a:t>
            </a:r>
          </a:p>
        </p:txBody>
      </p:sp>
    </p:spTree>
    <p:extLst>
      <p:ext uri="{BB962C8B-B14F-4D97-AF65-F5344CB8AC3E}">
        <p14:creationId xmlns:p14="http://schemas.microsoft.com/office/powerpoint/2010/main" val="215488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980319"/>
          </a:xfrm>
        </p:spPr>
        <p:txBody>
          <a:bodyPr>
            <a:normAutofit/>
          </a:bodyPr>
          <a:lstStyle/>
          <a:p>
            <a:pPr algn="ctr"/>
            <a:r>
              <a:rPr lang="en-US" sz="3200" dirty="0">
                <a:latin typeface="Calibri" panose="020F0502020204030204" pitchFamily="34" charset="0"/>
                <a:cs typeface="Calibri" panose="020F0502020204030204" pitchFamily="34" charset="0"/>
                <a:hlinkClick r:id="rId2" action="ppaction://hlinksldjump"/>
              </a:rPr>
              <a:t>Verses</a:t>
            </a:r>
            <a:endParaRPr lang="en-US" sz="3200" dirty="0">
              <a:latin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24 You blind guides, straining out a gnat and swallowing a camel! (Matthew 23:24)</a:t>
            </a:r>
          </a:p>
          <a:p>
            <a:pPr marL="0" indent="0">
              <a:buNone/>
            </a:pPr>
            <a:endParaRPr lang="en-US" sz="3000" b="1" i="1" dirty="0">
              <a:latin typeface="Calibri" panose="020F0502020204030204" pitchFamily="34" charset="0"/>
              <a:cs typeface="Calibri" panose="020F0502020204030204" pitchFamily="34" charset="0"/>
            </a:endParaRPr>
          </a:p>
          <a:p>
            <a:pPr marL="0" indent="0">
              <a:buNone/>
            </a:pPr>
            <a:r>
              <a:rPr lang="en-US" sz="3000" b="1" i="1" dirty="0">
                <a:latin typeface="Calibri" panose="020F0502020204030204" pitchFamily="34" charset="0"/>
                <a:cs typeface="Calibri" panose="020F0502020204030204" pitchFamily="34" charset="0"/>
              </a:rPr>
              <a:t>4 They tie up heavy burdens, hard to bear, and lay them on people's shoulders, but they themselves are not willing to move them with their finger.  (Matthew 23:4)</a:t>
            </a:r>
          </a:p>
          <a:p>
            <a:pPr marL="0" indent="0">
              <a:buNone/>
            </a:pPr>
            <a:endParaRPr lang="en-US" sz="3000" b="1" i="1" dirty="0">
              <a:latin typeface="Calibri" panose="020F0502020204030204" pitchFamily="34" charset="0"/>
              <a:cs typeface="Calibri" panose="020F0502020204030204" pitchFamily="34" charset="0"/>
            </a:endParaRPr>
          </a:p>
          <a:p>
            <a:pPr marL="0" indent="0">
              <a:buNone/>
            </a:pPr>
            <a:r>
              <a:rPr lang="en-US" sz="3000" b="1" i="1" dirty="0">
                <a:latin typeface="Calibri" panose="020F0502020204030204" pitchFamily="34" charset="0"/>
                <a:cs typeface="Calibri" panose="020F0502020204030204" pitchFamily="34" charset="0"/>
              </a:rPr>
              <a:t>13 thus making void the word of God by your tradition that you have handed down. And many such things you do.”  (Mark 7:13)</a:t>
            </a:r>
          </a:p>
        </p:txBody>
      </p:sp>
    </p:spTree>
    <p:extLst>
      <p:ext uri="{BB962C8B-B14F-4D97-AF65-F5344CB8AC3E}">
        <p14:creationId xmlns:p14="http://schemas.microsoft.com/office/powerpoint/2010/main" val="103689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098" name="Picture 2" descr="https://i.ytimg.com/vi/UaEV99P6Gqg/maxresdefault.jpg">
            <a:extLst>
              <a:ext uri="{FF2B5EF4-FFF2-40B4-BE49-F238E27FC236}">
                <a16:creationId xmlns:a16="http://schemas.microsoft.com/office/drawing/2014/main" id="{BE0E21E3-C73A-410B-B9A1-902F98A55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4</a:t>
            </a:r>
          </a:p>
        </p:txBody>
      </p:sp>
    </p:spTree>
    <p:extLst>
      <p:ext uri="{BB962C8B-B14F-4D97-AF65-F5344CB8AC3E}">
        <p14:creationId xmlns:p14="http://schemas.microsoft.com/office/powerpoint/2010/main" val="139819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48000">
              <a:schemeClr val="accent6">
                <a:lumMod val="97000"/>
                <a:lumOff val="3000"/>
              </a:schemeClr>
            </a:gs>
            <a:gs pos="10000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5</a:t>
            </a:r>
          </a:p>
        </p:txBody>
      </p:sp>
      <p:pic>
        <p:nvPicPr>
          <p:cNvPr id="3074" name="Picture 2" descr="https://unashamedofjesus.files.wordpress.com/2015/10/living-water.jpg">
            <a:extLst>
              <a:ext uri="{FF2B5EF4-FFF2-40B4-BE49-F238E27FC236}">
                <a16:creationId xmlns:a16="http://schemas.microsoft.com/office/drawing/2014/main" id="{BCAF42C0-BAC4-4B19-BC88-E10950ABE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9050"/>
            <a:ext cx="6877050"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13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6</a:t>
            </a:r>
          </a:p>
        </p:txBody>
      </p:sp>
      <p:pic>
        <p:nvPicPr>
          <p:cNvPr id="1028" name="Picture 4" descr="https://s-media-cache-ak0.pinimg.com/originals/aa/29/55/aa295569d71ca7e2f0a3fe1c5c93df09.jpg">
            <a:extLst>
              <a:ext uri="{FF2B5EF4-FFF2-40B4-BE49-F238E27FC236}">
                <a16:creationId xmlns:a16="http://schemas.microsoft.com/office/drawing/2014/main" id="{CD1BBEC8-3C91-487B-97C6-EA7AAD25E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082" y="-4438"/>
            <a:ext cx="9149916" cy="686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64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7</a:t>
            </a:r>
          </a:p>
        </p:txBody>
      </p:sp>
      <p:pic>
        <p:nvPicPr>
          <p:cNvPr id="2050" name="Picture 2" descr="http://mudpreacher.files.wordpress.com/2009/11/we-are-temple-of-holy-spirit.jpg">
            <a:extLst>
              <a:ext uri="{FF2B5EF4-FFF2-40B4-BE49-F238E27FC236}">
                <a16:creationId xmlns:a16="http://schemas.microsoft.com/office/drawing/2014/main" id="{820FEFE7-CB3A-4E59-8BB9-37BFB0ABB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3634"/>
            <a:ext cx="10760946" cy="687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89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s://brettfish.files.wordpress.com/2012/11/shareyourgoodnews.jpg">
            <a:extLst>
              <a:ext uri="{FF2B5EF4-FFF2-40B4-BE49-F238E27FC236}">
                <a16:creationId xmlns:a16="http://schemas.microsoft.com/office/drawing/2014/main" id="{17AB24ED-AD2A-46FF-852D-131C89DC4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161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8</a:t>
            </a:r>
          </a:p>
        </p:txBody>
      </p:sp>
    </p:spTree>
    <p:extLst>
      <p:ext uri="{BB962C8B-B14F-4D97-AF65-F5344CB8AC3E}">
        <p14:creationId xmlns:p14="http://schemas.microsoft.com/office/powerpoint/2010/main" val="351296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9</a:t>
            </a:r>
          </a:p>
        </p:txBody>
      </p:sp>
      <p:pic>
        <p:nvPicPr>
          <p:cNvPr id="4098" name="Picture 2" descr="https://s-media-cache-ak0.pinimg.com/236x/1b/bf/b8/1bbfb8021f4a71374006a6f03d41247b.jpg">
            <a:extLst>
              <a:ext uri="{FF2B5EF4-FFF2-40B4-BE49-F238E27FC236}">
                <a16:creationId xmlns:a16="http://schemas.microsoft.com/office/drawing/2014/main" id="{294A5277-F15A-4C17-A975-5B1A4C5AE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9525"/>
            <a:ext cx="6829425" cy="682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998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279461</TotalTime>
  <Words>1813</Words>
  <Application>Microsoft Office PowerPoint</Application>
  <PresentationFormat>Widescreen</PresentationFormat>
  <Paragraphs>119</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Constantia</vt:lpstr>
      <vt:lpstr>Office Theme</vt:lpstr>
      <vt:lpstr>Music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 and Actions</vt:lpstr>
      <vt:lpstr>PowerPoint Presentation</vt:lpstr>
      <vt:lpstr>PowerPoint Presentation</vt:lpstr>
      <vt:lpstr>PowerPoint Presentation</vt:lpstr>
      <vt:lpstr>Pool at Bethesda</vt:lpstr>
      <vt:lpstr>PowerPoint Presentation</vt:lpstr>
      <vt:lpstr>Miracle of Healing</vt:lpstr>
      <vt:lpstr>PowerPoint Presentation</vt:lpstr>
      <vt:lpstr>PowerPoint Presentation</vt:lpstr>
      <vt:lpstr>Do You Want to Get Well?</vt:lpstr>
      <vt:lpstr>PowerPoint Presentation</vt:lpstr>
      <vt:lpstr>PowerPoint Presentation</vt:lpstr>
      <vt:lpstr>Letter versus Spirit of the Law</vt:lpstr>
      <vt:lpstr>PowerPoint Presentation</vt:lpstr>
      <vt:lpstr>PowerPoint Presentation</vt:lpstr>
      <vt:lpstr>Jesus Reveals His Identity, Authority &amp; Mission</vt:lpstr>
      <vt:lpstr>Jesus Reveals His Identity, Authority &amp; Mission</vt:lpstr>
      <vt:lpstr>PowerPoint Presentation</vt:lpstr>
      <vt:lpstr>PowerPoint Presentation</vt:lpstr>
      <vt:lpstr>Jesus Judges the World</vt:lpstr>
      <vt:lpstr>Implications and Actions</vt:lpstr>
      <vt:lpstr>Implications and Actions</vt:lpstr>
      <vt:lpstr>PowerPoint Presentation</vt:lpstr>
      <vt:lpstr>Verses</vt:lpstr>
      <vt:lpstr>Verses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Irish</dc:creator>
  <cp:lastModifiedBy>Edward Irish</cp:lastModifiedBy>
  <cp:revision>800</cp:revision>
  <cp:lastPrinted>2018-05-13T18:40:39Z</cp:lastPrinted>
  <dcterms:created xsi:type="dcterms:W3CDTF">2018-01-11T19:59:25Z</dcterms:created>
  <dcterms:modified xsi:type="dcterms:W3CDTF">2019-04-17T14:41:53Z</dcterms:modified>
</cp:coreProperties>
</file>