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3535" r:id="rId2"/>
    <p:sldId id="3602" r:id="rId3"/>
    <p:sldId id="3081" r:id="rId4"/>
    <p:sldId id="3554" r:id="rId5"/>
    <p:sldId id="3495" r:id="rId6"/>
    <p:sldId id="3571" r:id="rId7"/>
    <p:sldId id="3557" r:id="rId8"/>
    <p:sldId id="3558" r:id="rId9"/>
    <p:sldId id="3559" r:id="rId10"/>
    <p:sldId id="3556" r:id="rId11"/>
    <p:sldId id="3601" r:id="rId12"/>
    <p:sldId id="3704" r:id="rId13"/>
    <p:sldId id="3705" r:id="rId14"/>
    <p:sldId id="3706" r:id="rId15"/>
    <p:sldId id="3707" r:id="rId16"/>
    <p:sldId id="3708" r:id="rId17"/>
    <p:sldId id="3738" r:id="rId18"/>
    <p:sldId id="3736" r:id="rId19"/>
    <p:sldId id="3737" r:id="rId20"/>
    <p:sldId id="3741" r:id="rId21"/>
    <p:sldId id="3743" r:id="rId22"/>
    <p:sldId id="3745" r:id="rId23"/>
    <p:sldId id="3744" r:id="rId24"/>
    <p:sldId id="3549" r:id="rId25"/>
    <p:sldId id="3746" r:id="rId26"/>
    <p:sldId id="3484" r:id="rId27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ward Irish" initials="EI" lastIdx="3" clrIdx="0">
    <p:extLst>
      <p:ext uri="{19B8F6BF-5375-455C-9EA6-DF929625EA0E}">
        <p15:presenceInfo xmlns:p15="http://schemas.microsoft.com/office/powerpoint/2012/main" userId="097da01e8823f2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00"/>
    <a:srgbClr val="FFFFFF"/>
    <a:srgbClr val="33CC33"/>
    <a:srgbClr val="F0F0F0"/>
    <a:srgbClr val="29AF8C"/>
    <a:srgbClr val="8BC4E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2B646B-4691-4830-87EA-576133EF05F1}" v="10" dt="2022-10-25T14:41:34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5226" autoAdjust="0"/>
  </p:normalViewPr>
  <p:slideViewPr>
    <p:cSldViewPr snapToGrid="0">
      <p:cViewPr varScale="1">
        <p:scale>
          <a:sx n="78" d="100"/>
          <a:sy n="78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92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 Irish" userId="097da01e8823f29e" providerId="LiveId" clId="{A72B646B-4691-4830-87EA-576133EF05F1}"/>
    <pc:docChg chg="custSel addSld delSld modSld sldOrd">
      <pc:chgData name="Edward Irish" userId="097da01e8823f29e" providerId="LiveId" clId="{A72B646B-4691-4830-87EA-576133EF05F1}" dt="2022-10-27T09:57:22.756" v="364" actId="20577"/>
      <pc:docMkLst>
        <pc:docMk/>
      </pc:docMkLst>
      <pc:sldChg chg="modSp mod">
        <pc:chgData name="Edward Irish" userId="097da01e8823f29e" providerId="LiveId" clId="{A72B646B-4691-4830-87EA-576133EF05F1}" dt="2022-10-25T14:19:41.896" v="84" actId="20577"/>
        <pc:sldMkLst>
          <pc:docMk/>
          <pc:sldMk cId="3048853680" sldId="3081"/>
        </pc:sldMkLst>
        <pc:spChg chg="mod">
          <ac:chgData name="Edward Irish" userId="097da01e8823f29e" providerId="LiveId" clId="{A72B646B-4691-4830-87EA-576133EF05F1}" dt="2022-10-25T14:19:41.896" v="84" actId="20577"/>
          <ac:spMkLst>
            <pc:docMk/>
            <pc:sldMk cId="3048853680" sldId="3081"/>
            <ac:spMk id="4" creationId="{D4E64655-5969-478B-ADB5-9D221FA029E5}"/>
          </ac:spMkLst>
        </pc:spChg>
      </pc:sldChg>
      <pc:sldChg chg="modSp del mod ord">
        <pc:chgData name="Edward Irish" userId="097da01e8823f29e" providerId="LiveId" clId="{A72B646B-4691-4830-87EA-576133EF05F1}" dt="2022-10-25T14:38:03.406" v="226"/>
        <pc:sldMkLst>
          <pc:docMk/>
          <pc:sldMk cId="4210731515" sldId="3495"/>
        </pc:sldMkLst>
        <pc:spChg chg="mod">
          <ac:chgData name="Edward Irish" userId="097da01e8823f29e" providerId="LiveId" clId="{A72B646B-4691-4830-87EA-576133EF05F1}" dt="2022-10-25T14:35:51.665" v="210" actId="6549"/>
          <ac:spMkLst>
            <pc:docMk/>
            <pc:sldMk cId="4210731515" sldId="3495"/>
            <ac:spMk id="3" creationId="{C9EC660E-1709-455B-A1EF-75F4973E5400}"/>
          </ac:spMkLst>
        </pc:spChg>
      </pc:sldChg>
      <pc:sldChg chg="modSp mod">
        <pc:chgData name="Edward Irish" userId="097da01e8823f29e" providerId="LiveId" clId="{A72B646B-4691-4830-87EA-576133EF05F1}" dt="2022-10-25T14:45:06.819" v="297" actId="20577"/>
        <pc:sldMkLst>
          <pc:docMk/>
          <pc:sldMk cId="2886863187" sldId="3549"/>
        </pc:sldMkLst>
        <pc:spChg chg="mod">
          <ac:chgData name="Edward Irish" userId="097da01e8823f29e" providerId="LiveId" clId="{A72B646B-4691-4830-87EA-576133EF05F1}" dt="2022-10-25T14:45:06.819" v="297" actId="20577"/>
          <ac:spMkLst>
            <pc:docMk/>
            <pc:sldMk cId="2886863187" sldId="3549"/>
            <ac:spMk id="4" creationId="{D4E64655-5969-478B-ADB5-9D221FA029E5}"/>
          </ac:spMkLst>
        </pc:spChg>
      </pc:sldChg>
      <pc:sldChg chg="ord delDesignElem">
        <pc:chgData name="Edward Irish" userId="097da01e8823f29e" providerId="LiveId" clId="{A72B646B-4691-4830-87EA-576133EF05F1}" dt="2022-10-25T14:38:03.406" v="226"/>
        <pc:sldMkLst>
          <pc:docMk/>
          <pc:sldMk cId="2638609782" sldId="3554"/>
        </pc:sldMkLst>
      </pc:sldChg>
      <pc:sldChg chg="modSp mod">
        <pc:chgData name="Edward Irish" userId="097da01e8823f29e" providerId="LiveId" clId="{A72B646B-4691-4830-87EA-576133EF05F1}" dt="2022-10-25T14:25:08.725" v="113" actId="115"/>
        <pc:sldMkLst>
          <pc:docMk/>
          <pc:sldMk cId="2681295949" sldId="3556"/>
        </pc:sldMkLst>
        <pc:spChg chg="mod">
          <ac:chgData name="Edward Irish" userId="097da01e8823f29e" providerId="LiveId" clId="{A72B646B-4691-4830-87EA-576133EF05F1}" dt="2022-10-25T14:25:08.725" v="113" actId="115"/>
          <ac:spMkLst>
            <pc:docMk/>
            <pc:sldMk cId="2681295949" sldId="3556"/>
            <ac:spMk id="4" creationId="{D4E64655-5969-478B-ADB5-9D221FA029E5}"/>
          </ac:spMkLst>
        </pc:spChg>
        <pc:spChg chg="mod">
          <ac:chgData name="Edward Irish" userId="097da01e8823f29e" providerId="LiveId" clId="{A72B646B-4691-4830-87EA-576133EF05F1}" dt="2022-10-25T14:15:39.986" v="26" actId="6549"/>
          <ac:spMkLst>
            <pc:docMk/>
            <pc:sldMk cId="2681295949" sldId="3556"/>
            <ac:spMk id="5" creationId="{38A6D143-4CDF-4815-8579-A733CD8E3A77}"/>
          </ac:spMkLst>
        </pc:spChg>
      </pc:sldChg>
      <pc:sldChg chg="modSp mod ord">
        <pc:chgData name="Edward Irish" userId="097da01e8823f29e" providerId="LiveId" clId="{A72B646B-4691-4830-87EA-576133EF05F1}" dt="2022-10-25T14:38:03.406" v="226"/>
        <pc:sldMkLst>
          <pc:docMk/>
          <pc:sldMk cId="2389083673" sldId="3557"/>
        </pc:sldMkLst>
        <pc:spChg chg="mod">
          <ac:chgData name="Edward Irish" userId="097da01e8823f29e" providerId="LiveId" clId="{A72B646B-4691-4830-87EA-576133EF05F1}" dt="2022-10-25T14:36:55.172" v="221" actId="6549"/>
          <ac:spMkLst>
            <pc:docMk/>
            <pc:sldMk cId="2389083673" sldId="3557"/>
            <ac:spMk id="3" creationId="{C9EC660E-1709-455B-A1EF-75F4973E5400}"/>
          </ac:spMkLst>
        </pc:spChg>
      </pc:sldChg>
      <pc:sldChg chg="modSp mod ord">
        <pc:chgData name="Edward Irish" userId="097da01e8823f29e" providerId="LiveId" clId="{A72B646B-4691-4830-87EA-576133EF05F1}" dt="2022-10-27T09:49:35.430" v="303" actId="14100"/>
        <pc:sldMkLst>
          <pc:docMk/>
          <pc:sldMk cId="3134602576" sldId="3558"/>
        </pc:sldMkLst>
        <pc:spChg chg="mod">
          <ac:chgData name="Edward Irish" userId="097da01e8823f29e" providerId="LiveId" clId="{A72B646B-4691-4830-87EA-576133EF05F1}" dt="2022-10-27T09:49:35.430" v="303" actId="14100"/>
          <ac:spMkLst>
            <pc:docMk/>
            <pc:sldMk cId="3134602576" sldId="3558"/>
            <ac:spMk id="3" creationId="{C9EC660E-1709-455B-A1EF-75F4973E5400}"/>
          </ac:spMkLst>
        </pc:spChg>
      </pc:sldChg>
      <pc:sldChg chg="modSp mod ord">
        <pc:chgData name="Edward Irish" userId="097da01e8823f29e" providerId="LiveId" clId="{A72B646B-4691-4830-87EA-576133EF05F1}" dt="2022-10-25T14:38:03.406" v="226"/>
        <pc:sldMkLst>
          <pc:docMk/>
          <pc:sldMk cId="1962993149" sldId="3559"/>
        </pc:sldMkLst>
        <pc:spChg chg="mod">
          <ac:chgData name="Edward Irish" userId="097da01e8823f29e" providerId="LiveId" clId="{A72B646B-4691-4830-87EA-576133EF05F1}" dt="2022-10-25T14:37:35.941" v="223" actId="20577"/>
          <ac:spMkLst>
            <pc:docMk/>
            <pc:sldMk cId="1962993149" sldId="3559"/>
            <ac:spMk id="3" creationId="{C9EC660E-1709-455B-A1EF-75F4973E5400}"/>
          </ac:spMkLst>
        </pc:spChg>
      </pc:sldChg>
      <pc:sldChg chg="del">
        <pc:chgData name="Edward Irish" userId="097da01e8823f29e" providerId="LiveId" clId="{A72B646B-4691-4830-87EA-576133EF05F1}" dt="2022-10-25T14:37:39.918" v="224" actId="2696"/>
        <pc:sldMkLst>
          <pc:docMk/>
          <pc:sldMk cId="2410600576" sldId="3569"/>
        </pc:sldMkLst>
      </pc:sldChg>
      <pc:sldChg chg="modSp mod ord">
        <pc:chgData name="Edward Irish" userId="097da01e8823f29e" providerId="LiveId" clId="{A72B646B-4691-4830-87EA-576133EF05F1}" dt="2022-10-25T14:38:03.406" v="226"/>
        <pc:sldMkLst>
          <pc:docMk/>
          <pc:sldMk cId="3234319272" sldId="3571"/>
        </pc:sldMkLst>
        <pc:spChg chg="mod">
          <ac:chgData name="Edward Irish" userId="097da01e8823f29e" providerId="LiveId" clId="{A72B646B-4691-4830-87EA-576133EF05F1}" dt="2022-10-25T14:36:12.110" v="211" actId="6549"/>
          <ac:spMkLst>
            <pc:docMk/>
            <pc:sldMk cId="3234319272" sldId="3571"/>
            <ac:spMk id="3" creationId="{C9EC660E-1709-455B-A1EF-75F4973E5400}"/>
          </ac:spMkLst>
        </pc:spChg>
      </pc:sldChg>
      <pc:sldChg chg="del">
        <pc:chgData name="Edward Irish" userId="097da01e8823f29e" providerId="LiveId" clId="{A72B646B-4691-4830-87EA-576133EF05F1}" dt="2022-10-25T14:08:19.349" v="7" actId="47"/>
        <pc:sldMkLst>
          <pc:docMk/>
          <pc:sldMk cId="3175228207" sldId="3574"/>
        </pc:sldMkLst>
      </pc:sldChg>
      <pc:sldChg chg="del">
        <pc:chgData name="Edward Irish" userId="097da01e8823f29e" providerId="LiveId" clId="{A72B646B-4691-4830-87EA-576133EF05F1}" dt="2022-10-25T14:07:53.100" v="1" actId="47"/>
        <pc:sldMkLst>
          <pc:docMk/>
          <pc:sldMk cId="1305328260" sldId="3575"/>
        </pc:sldMkLst>
      </pc:sldChg>
      <pc:sldChg chg="modSp del mod">
        <pc:chgData name="Edward Irish" userId="097da01e8823f29e" providerId="LiveId" clId="{A72B646B-4691-4830-87EA-576133EF05F1}" dt="2022-10-25T14:24:55.396" v="112" actId="47"/>
        <pc:sldMkLst>
          <pc:docMk/>
          <pc:sldMk cId="2025074693" sldId="3576"/>
        </pc:sldMkLst>
        <pc:spChg chg="mod">
          <ac:chgData name="Edward Irish" userId="097da01e8823f29e" providerId="LiveId" clId="{A72B646B-4691-4830-87EA-576133EF05F1}" dt="2022-10-25T14:08:31.334" v="9" actId="20577"/>
          <ac:spMkLst>
            <pc:docMk/>
            <pc:sldMk cId="2025074693" sldId="3576"/>
            <ac:spMk id="3" creationId="{C9EC660E-1709-455B-A1EF-75F4973E5400}"/>
          </ac:spMkLst>
        </pc:spChg>
        <pc:spChg chg="mod">
          <ac:chgData name="Edward Irish" userId="097da01e8823f29e" providerId="LiveId" clId="{A72B646B-4691-4830-87EA-576133EF05F1}" dt="2022-10-25T14:22:14.210" v="105" actId="20577"/>
          <ac:spMkLst>
            <pc:docMk/>
            <pc:sldMk cId="2025074693" sldId="3576"/>
            <ac:spMk id="7" creationId="{0F7A1920-06C2-4E8C-A36E-3908FDAFBB08}"/>
          </ac:spMkLst>
        </pc:spChg>
      </pc:sldChg>
      <pc:sldChg chg="del">
        <pc:chgData name="Edward Irish" userId="097da01e8823f29e" providerId="LiveId" clId="{A72B646B-4691-4830-87EA-576133EF05F1}" dt="2022-10-25T14:08:46.816" v="11" actId="47"/>
        <pc:sldMkLst>
          <pc:docMk/>
          <pc:sldMk cId="2542083545" sldId="3577"/>
        </pc:sldMkLst>
      </pc:sldChg>
      <pc:sldChg chg="del">
        <pc:chgData name="Edward Irish" userId="097da01e8823f29e" providerId="LiveId" clId="{A72B646B-4691-4830-87EA-576133EF05F1}" dt="2022-10-25T14:08:46.816" v="11" actId="47"/>
        <pc:sldMkLst>
          <pc:docMk/>
          <pc:sldMk cId="2309874257" sldId="3578"/>
        </pc:sldMkLst>
      </pc:sldChg>
      <pc:sldChg chg="del">
        <pc:chgData name="Edward Irish" userId="097da01e8823f29e" providerId="LiveId" clId="{A72B646B-4691-4830-87EA-576133EF05F1}" dt="2022-10-25T14:08:46.816" v="11" actId="47"/>
        <pc:sldMkLst>
          <pc:docMk/>
          <pc:sldMk cId="3813847399" sldId="3579"/>
        </pc:sldMkLst>
      </pc:sldChg>
      <pc:sldChg chg="del">
        <pc:chgData name="Edward Irish" userId="097da01e8823f29e" providerId="LiveId" clId="{A72B646B-4691-4830-87EA-576133EF05F1}" dt="2022-10-25T14:08:46.816" v="11" actId="47"/>
        <pc:sldMkLst>
          <pc:docMk/>
          <pc:sldMk cId="623206437" sldId="3580"/>
        </pc:sldMkLst>
      </pc:sldChg>
      <pc:sldChg chg="del">
        <pc:chgData name="Edward Irish" userId="097da01e8823f29e" providerId="LiveId" clId="{A72B646B-4691-4830-87EA-576133EF05F1}" dt="2022-10-25T14:08:46.816" v="11" actId="47"/>
        <pc:sldMkLst>
          <pc:docMk/>
          <pc:sldMk cId="1563639001" sldId="3581"/>
        </pc:sldMkLst>
      </pc:sldChg>
      <pc:sldChg chg="del">
        <pc:chgData name="Edward Irish" userId="097da01e8823f29e" providerId="LiveId" clId="{A72B646B-4691-4830-87EA-576133EF05F1}" dt="2022-10-25T14:08:46.816" v="11" actId="47"/>
        <pc:sldMkLst>
          <pc:docMk/>
          <pc:sldMk cId="2745230577" sldId="3582"/>
        </pc:sldMkLst>
      </pc:sldChg>
      <pc:sldChg chg="del">
        <pc:chgData name="Edward Irish" userId="097da01e8823f29e" providerId="LiveId" clId="{A72B646B-4691-4830-87EA-576133EF05F1}" dt="2022-10-25T14:08:46.816" v="11" actId="47"/>
        <pc:sldMkLst>
          <pc:docMk/>
          <pc:sldMk cId="446165382" sldId="3583"/>
        </pc:sldMkLst>
      </pc:sldChg>
      <pc:sldChg chg="del">
        <pc:chgData name="Edward Irish" userId="097da01e8823f29e" providerId="LiveId" clId="{A72B646B-4691-4830-87EA-576133EF05F1}" dt="2022-10-25T14:08:46.816" v="11" actId="47"/>
        <pc:sldMkLst>
          <pc:docMk/>
          <pc:sldMk cId="3899065315" sldId="3584"/>
        </pc:sldMkLst>
      </pc:sldChg>
      <pc:sldChg chg="del">
        <pc:chgData name="Edward Irish" userId="097da01e8823f29e" providerId="LiveId" clId="{A72B646B-4691-4830-87EA-576133EF05F1}" dt="2022-10-25T14:08:46.816" v="11" actId="47"/>
        <pc:sldMkLst>
          <pc:docMk/>
          <pc:sldMk cId="2066851012" sldId="3585"/>
        </pc:sldMkLst>
      </pc:sldChg>
      <pc:sldChg chg="del">
        <pc:chgData name="Edward Irish" userId="097da01e8823f29e" providerId="LiveId" clId="{A72B646B-4691-4830-87EA-576133EF05F1}" dt="2022-10-25T14:08:46.816" v="11" actId="47"/>
        <pc:sldMkLst>
          <pc:docMk/>
          <pc:sldMk cId="4044208096" sldId="3586"/>
        </pc:sldMkLst>
      </pc:sldChg>
      <pc:sldChg chg="del">
        <pc:chgData name="Edward Irish" userId="097da01e8823f29e" providerId="LiveId" clId="{A72B646B-4691-4830-87EA-576133EF05F1}" dt="2022-10-25T14:08:46.816" v="11" actId="47"/>
        <pc:sldMkLst>
          <pc:docMk/>
          <pc:sldMk cId="3350180039" sldId="3587"/>
        </pc:sldMkLst>
      </pc:sldChg>
      <pc:sldChg chg="del">
        <pc:chgData name="Edward Irish" userId="097da01e8823f29e" providerId="LiveId" clId="{A72B646B-4691-4830-87EA-576133EF05F1}" dt="2022-10-25T14:08:46.816" v="11" actId="47"/>
        <pc:sldMkLst>
          <pc:docMk/>
          <pc:sldMk cId="351036944" sldId="3588"/>
        </pc:sldMkLst>
      </pc:sldChg>
      <pc:sldChg chg="del">
        <pc:chgData name="Edward Irish" userId="097da01e8823f29e" providerId="LiveId" clId="{A72B646B-4691-4830-87EA-576133EF05F1}" dt="2022-10-25T14:08:46.816" v="11" actId="47"/>
        <pc:sldMkLst>
          <pc:docMk/>
          <pc:sldMk cId="3664306877" sldId="3589"/>
        </pc:sldMkLst>
      </pc:sldChg>
      <pc:sldChg chg="del">
        <pc:chgData name="Edward Irish" userId="097da01e8823f29e" providerId="LiveId" clId="{A72B646B-4691-4830-87EA-576133EF05F1}" dt="2022-10-25T14:08:46.816" v="11" actId="47"/>
        <pc:sldMkLst>
          <pc:docMk/>
          <pc:sldMk cId="1939493985" sldId="3590"/>
        </pc:sldMkLst>
      </pc:sldChg>
      <pc:sldChg chg="del">
        <pc:chgData name="Edward Irish" userId="097da01e8823f29e" providerId="LiveId" clId="{A72B646B-4691-4830-87EA-576133EF05F1}" dt="2022-10-25T14:08:46.816" v="11" actId="47"/>
        <pc:sldMkLst>
          <pc:docMk/>
          <pc:sldMk cId="2766048929" sldId="3591"/>
        </pc:sldMkLst>
      </pc:sldChg>
      <pc:sldChg chg="del">
        <pc:chgData name="Edward Irish" userId="097da01e8823f29e" providerId="LiveId" clId="{A72B646B-4691-4830-87EA-576133EF05F1}" dt="2022-10-25T14:08:46.816" v="11" actId="47"/>
        <pc:sldMkLst>
          <pc:docMk/>
          <pc:sldMk cId="2036941908" sldId="3592"/>
        </pc:sldMkLst>
      </pc:sldChg>
      <pc:sldChg chg="del">
        <pc:chgData name="Edward Irish" userId="097da01e8823f29e" providerId="LiveId" clId="{A72B646B-4691-4830-87EA-576133EF05F1}" dt="2022-10-25T14:08:46.816" v="11" actId="47"/>
        <pc:sldMkLst>
          <pc:docMk/>
          <pc:sldMk cId="1894812734" sldId="3593"/>
        </pc:sldMkLst>
      </pc:sldChg>
      <pc:sldChg chg="del">
        <pc:chgData name="Edward Irish" userId="097da01e8823f29e" providerId="LiveId" clId="{A72B646B-4691-4830-87EA-576133EF05F1}" dt="2022-10-25T14:08:46.816" v="11" actId="47"/>
        <pc:sldMkLst>
          <pc:docMk/>
          <pc:sldMk cId="118003232" sldId="3594"/>
        </pc:sldMkLst>
      </pc:sldChg>
      <pc:sldChg chg="del">
        <pc:chgData name="Edward Irish" userId="097da01e8823f29e" providerId="LiveId" clId="{A72B646B-4691-4830-87EA-576133EF05F1}" dt="2022-10-25T14:08:46.816" v="11" actId="47"/>
        <pc:sldMkLst>
          <pc:docMk/>
          <pc:sldMk cId="2965232387" sldId="3595"/>
        </pc:sldMkLst>
      </pc:sldChg>
      <pc:sldChg chg="del">
        <pc:chgData name="Edward Irish" userId="097da01e8823f29e" providerId="LiveId" clId="{A72B646B-4691-4830-87EA-576133EF05F1}" dt="2022-10-25T14:08:56.232" v="13" actId="47"/>
        <pc:sldMkLst>
          <pc:docMk/>
          <pc:sldMk cId="2304266123" sldId="3597"/>
        </pc:sldMkLst>
      </pc:sldChg>
      <pc:sldChg chg="del">
        <pc:chgData name="Edward Irish" userId="097da01e8823f29e" providerId="LiveId" clId="{A72B646B-4691-4830-87EA-576133EF05F1}" dt="2022-10-25T14:08:26.530" v="8" actId="47"/>
        <pc:sldMkLst>
          <pc:docMk/>
          <pc:sldMk cId="708813353" sldId="3598"/>
        </pc:sldMkLst>
      </pc:sldChg>
      <pc:sldChg chg="del">
        <pc:chgData name="Edward Irish" userId="097da01e8823f29e" providerId="LiveId" clId="{A72B646B-4691-4830-87EA-576133EF05F1}" dt="2022-10-25T14:08:26.530" v="8" actId="47"/>
        <pc:sldMkLst>
          <pc:docMk/>
          <pc:sldMk cId="2584465048" sldId="3600"/>
        </pc:sldMkLst>
      </pc:sldChg>
      <pc:sldChg chg="addSp modSp new mod ord setBg">
        <pc:chgData name="Edward Irish" userId="097da01e8823f29e" providerId="LiveId" clId="{A72B646B-4691-4830-87EA-576133EF05F1}" dt="2022-10-25T14:16:11.291" v="30"/>
        <pc:sldMkLst>
          <pc:docMk/>
          <pc:sldMk cId="2013220729" sldId="3601"/>
        </pc:sldMkLst>
        <pc:spChg chg="add">
          <ac:chgData name="Edward Irish" userId="097da01e8823f29e" providerId="LiveId" clId="{A72B646B-4691-4830-87EA-576133EF05F1}" dt="2022-10-25T14:16:00.532" v="28" actId="26606"/>
          <ac:spMkLst>
            <pc:docMk/>
            <pc:sldMk cId="2013220729" sldId="3601"/>
            <ac:spMk id="1031" creationId="{32BC26D8-82FB-445E-AA49-62A77D7C1EE0}"/>
          </ac:spMkLst>
        </pc:spChg>
        <pc:spChg chg="add">
          <ac:chgData name="Edward Irish" userId="097da01e8823f29e" providerId="LiveId" clId="{A72B646B-4691-4830-87EA-576133EF05F1}" dt="2022-10-25T14:16:00.532" v="28" actId="26606"/>
          <ac:spMkLst>
            <pc:docMk/>
            <pc:sldMk cId="2013220729" sldId="3601"/>
            <ac:spMk id="1033" creationId="{CB44330D-EA18-4254-AA95-EB49948539B8}"/>
          </ac:spMkLst>
        </pc:spChg>
        <pc:picChg chg="add mod">
          <ac:chgData name="Edward Irish" userId="097da01e8823f29e" providerId="LiveId" clId="{A72B646B-4691-4830-87EA-576133EF05F1}" dt="2022-10-25T14:16:00.532" v="28" actId="26606"/>
          <ac:picMkLst>
            <pc:docMk/>
            <pc:sldMk cId="2013220729" sldId="3601"/>
            <ac:picMk id="1026" creationId="{0F3F8055-23A2-6E46-B704-B4D486DCEF09}"/>
          </ac:picMkLst>
        </pc:picChg>
      </pc:sldChg>
      <pc:sldChg chg="addSp modSp new mod ord setBg setClrOvrMap">
        <pc:chgData name="Edward Irish" userId="097da01e8823f29e" providerId="LiveId" clId="{A72B646B-4691-4830-87EA-576133EF05F1}" dt="2022-10-25T14:18:20.504" v="37" actId="208"/>
        <pc:sldMkLst>
          <pc:docMk/>
          <pc:sldMk cId="3195428213" sldId="3602"/>
        </pc:sldMkLst>
        <pc:spChg chg="add mod">
          <ac:chgData name="Edward Irish" userId="097da01e8823f29e" providerId="LiveId" clId="{A72B646B-4691-4830-87EA-576133EF05F1}" dt="2022-10-25T14:17:54.437" v="35"/>
          <ac:spMkLst>
            <pc:docMk/>
            <pc:sldMk cId="3195428213" sldId="3602"/>
            <ac:spMk id="2" creationId="{B417D8D7-E570-0AE2-55D8-1C060344EEC5}"/>
          </ac:spMkLst>
        </pc:spChg>
        <pc:spChg chg="add">
          <ac:chgData name="Edward Irish" userId="097da01e8823f29e" providerId="LiveId" clId="{A72B646B-4691-4830-87EA-576133EF05F1}" dt="2022-10-25T14:17:45.587" v="34" actId="26606"/>
          <ac:spMkLst>
            <pc:docMk/>
            <pc:sldMk cId="3195428213" sldId="3602"/>
            <ac:spMk id="2055" creationId="{A2509F26-B5DC-4BA7-B476-4CB044237A2E}"/>
          </ac:spMkLst>
        </pc:spChg>
        <pc:spChg chg="add">
          <ac:chgData name="Edward Irish" userId="097da01e8823f29e" providerId="LiveId" clId="{A72B646B-4691-4830-87EA-576133EF05F1}" dt="2022-10-25T14:17:45.587" v="34" actId="26606"/>
          <ac:spMkLst>
            <pc:docMk/>
            <pc:sldMk cId="3195428213" sldId="3602"/>
            <ac:spMk id="2057" creationId="{DB103EB1-B135-4526-B883-33228FC27FF1}"/>
          </ac:spMkLst>
        </pc:spChg>
        <pc:picChg chg="add mod">
          <ac:chgData name="Edward Irish" userId="097da01e8823f29e" providerId="LiveId" clId="{A72B646B-4691-4830-87EA-576133EF05F1}" dt="2022-10-25T14:18:20.504" v="37" actId="208"/>
          <ac:picMkLst>
            <pc:docMk/>
            <pc:sldMk cId="3195428213" sldId="3602"/>
            <ac:picMk id="2050" creationId="{497B8CAA-FFB7-BD26-3959-07BDACC8B138}"/>
          </ac:picMkLst>
        </pc:picChg>
      </pc:sldChg>
      <pc:sldChg chg="modSp add mod">
        <pc:chgData name="Edward Irish" userId="097da01e8823f29e" providerId="LiveId" clId="{A72B646B-4691-4830-87EA-576133EF05F1}" dt="2022-10-25T14:24:17.793" v="107"/>
        <pc:sldMkLst>
          <pc:docMk/>
          <pc:sldMk cId="1611165280" sldId="3704"/>
        </pc:sldMkLst>
        <pc:spChg chg="mod">
          <ac:chgData name="Edward Irish" userId="097da01e8823f29e" providerId="LiveId" clId="{A72B646B-4691-4830-87EA-576133EF05F1}" dt="2022-10-25T14:24:17.793" v="107"/>
          <ac:spMkLst>
            <pc:docMk/>
            <pc:sldMk cId="1611165280" sldId="3704"/>
            <ac:spMk id="7" creationId="{0F7A1920-06C2-4E8C-A36E-3908FDAFBB08}"/>
          </ac:spMkLst>
        </pc:spChg>
      </pc:sldChg>
      <pc:sldChg chg="modSp add mod">
        <pc:chgData name="Edward Irish" userId="097da01e8823f29e" providerId="LiveId" clId="{A72B646B-4691-4830-87EA-576133EF05F1}" dt="2022-10-27T09:53:44.722" v="304" actId="115"/>
        <pc:sldMkLst>
          <pc:docMk/>
          <pc:sldMk cId="2610868342" sldId="3705"/>
        </pc:sldMkLst>
        <pc:spChg chg="mod">
          <ac:chgData name="Edward Irish" userId="097da01e8823f29e" providerId="LiveId" clId="{A72B646B-4691-4830-87EA-576133EF05F1}" dt="2022-10-27T09:53:44.722" v="304" actId="115"/>
          <ac:spMkLst>
            <pc:docMk/>
            <pc:sldMk cId="2610868342" sldId="3705"/>
            <ac:spMk id="3" creationId="{C9EC660E-1709-455B-A1EF-75F4973E5400}"/>
          </ac:spMkLst>
        </pc:spChg>
        <pc:spChg chg="mod">
          <ac:chgData name="Edward Irish" userId="097da01e8823f29e" providerId="LiveId" clId="{A72B646B-4691-4830-87EA-576133EF05F1}" dt="2022-10-25T14:24:23.226" v="108"/>
          <ac:spMkLst>
            <pc:docMk/>
            <pc:sldMk cId="2610868342" sldId="3705"/>
            <ac:spMk id="7" creationId="{0F7A1920-06C2-4E8C-A36E-3908FDAFBB08}"/>
          </ac:spMkLst>
        </pc:spChg>
      </pc:sldChg>
      <pc:sldChg chg="modSp add mod">
        <pc:chgData name="Edward Irish" userId="097da01e8823f29e" providerId="LiveId" clId="{A72B646B-4691-4830-87EA-576133EF05F1}" dt="2022-10-27T09:54:21.956" v="322" actId="1036"/>
        <pc:sldMkLst>
          <pc:docMk/>
          <pc:sldMk cId="1292897146" sldId="3706"/>
        </pc:sldMkLst>
        <pc:spChg chg="mod">
          <ac:chgData name="Edward Irish" userId="097da01e8823f29e" providerId="LiveId" clId="{A72B646B-4691-4830-87EA-576133EF05F1}" dt="2022-10-27T09:54:21.956" v="322" actId="1036"/>
          <ac:spMkLst>
            <pc:docMk/>
            <pc:sldMk cId="1292897146" sldId="3706"/>
            <ac:spMk id="3" creationId="{C9EC660E-1709-455B-A1EF-75F4973E5400}"/>
          </ac:spMkLst>
        </pc:spChg>
        <pc:spChg chg="mod">
          <ac:chgData name="Edward Irish" userId="097da01e8823f29e" providerId="LiveId" clId="{A72B646B-4691-4830-87EA-576133EF05F1}" dt="2022-10-25T14:24:28.156" v="109"/>
          <ac:spMkLst>
            <pc:docMk/>
            <pc:sldMk cId="1292897146" sldId="3706"/>
            <ac:spMk id="7" creationId="{0F7A1920-06C2-4E8C-A36E-3908FDAFBB08}"/>
          </ac:spMkLst>
        </pc:spChg>
      </pc:sldChg>
      <pc:sldChg chg="modSp add mod">
        <pc:chgData name="Edward Irish" userId="097da01e8823f29e" providerId="LiveId" clId="{A72B646B-4691-4830-87EA-576133EF05F1}" dt="2022-10-25T14:24:33.755" v="110"/>
        <pc:sldMkLst>
          <pc:docMk/>
          <pc:sldMk cId="2471733060" sldId="3707"/>
        </pc:sldMkLst>
        <pc:spChg chg="mod">
          <ac:chgData name="Edward Irish" userId="097da01e8823f29e" providerId="LiveId" clId="{A72B646B-4691-4830-87EA-576133EF05F1}" dt="2022-10-25T14:24:33.755" v="110"/>
          <ac:spMkLst>
            <pc:docMk/>
            <pc:sldMk cId="2471733060" sldId="3707"/>
            <ac:spMk id="7" creationId="{0F7A1920-06C2-4E8C-A36E-3908FDAFBB08}"/>
          </ac:spMkLst>
        </pc:spChg>
      </pc:sldChg>
      <pc:sldChg chg="modSp add mod">
        <pc:chgData name="Edward Irish" userId="097da01e8823f29e" providerId="LiveId" clId="{A72B646B-4691-4830-87EA-576133EF05F1}" dt="2022-10-27T09:55:10.637" v="335" actId="1036"/>
        <pc:sldMkLst>
          <pc:docMk/>
          <pc:sldMk cId="2846052946" sldId="3708"/>
        </pc:sldMkLst>
        <pc:spChg chg="mod">
          <ac:chgData name="Edward Irish" userId="097da01e8823f29e" providerId="LiveId" clId="{A72B646B-4691-4830-87EA-576133EF05F1}" dt="2022-10-27T09:55:10.637" v="335" actId="1036"/>
          <ac:spMkLst>
            <pc:docMk/>
            <pc:sldMk cId="2846052946" sldId="3708"/>
            <ac:spMk id="3" creationId="{C9EC660E-1709-455B-A1EF-75F4973E5400}"/>
          </ac:spMkLst>
        </pc:spChg>
        <pc:spChg chg="mod">
          <ac:chgData name="Edward Irish" userId="097da01e8823f29e" providerId="LiveId" clId="{A72B646B-4691-4830-87EA-576133EF05F1}" dt="2022-10-25T14:24:42.517" v="111"/>
          <ac:spMkLst>
            <pc:docMk/>
            <pc:sldMk cId="2846052946" sldId="3708"/>
            <ac:spMk id="7" creationId="{0F7A1920-06C2-4E8C-A36E-3908FDAFBB08}"/>
          </ac:spMkLst>
        </pc:spChg>
      </pc:sldChg>
      <pc:sldChg chg="add setBg">
        <pc:chgData name="Edward Irish" userId="097da01e8823f29e" providerId="LiveId" clId="{A72B646B-4691-4830-87EA-576133EF05F1}" dt="2022-10-25T14:40:46.215" v="227"/>
        <pc:sldMkLst>
          <pc:docMk/>
          <pc:sldMk cId="3322179677" sldId="3736"/>
        </pc:sldMkLst>
      </pc:sldChg>
      <pc:sldChg chg="modSp add mod">
        <pc:chgData name="Edward Irish" userId="097da01e8823f29e" providerId="LiveId" clId="{A72B646B-4691-4830-87EA-576133EF05F1}" dt="2022-10-25T14:42:49.781" v="230" actId="20577"/>
        <pc:sldMkLst>
          <pc:docMk/>
          <pc:sldMk cId="3305360319" sldId="3737"/>
        </pc:sldMkLst>
        <pc:spChg chg="mod">
          <ac:chgData name="Edward Irish" userId="097da01e8823f29e" providerId="LiveId" clId="{A72B646B-4691-4830-87EA-576133EF05F1}" dt="2022-10-25T14:42:49.781" v="230" actId="20577"/>
          <ac:spMkLst>
            <pc:docMk/>
            <pc:sldMk cId="3305360319" sldId="3737"/>
            <ac:spMk id="3" creationId="{C9EC660E-1709-455B-A1EF-75F4973E5400}"/>
          </ac:spMkLst>
        </pc:spChg>
      </pc:sldChg>
      <pc:sldChg chg="add">
        <pc:chgData name="Edward Irish" userId="097da01e8823f29e" providerId="LiveId" clId="{A72B646B-4691-4830-87EA-576133EF05F1}" dt="2022-10-25T14:41:34.883" v="228"/>
        <pc:sldMkLst>
          <pc:docMk/>
          <pc:sldMk cId="2997292054" sldId="3738"/>
        </pc:sldMkLst>
      </pc:sldChg>
      <pc:sldChg chg="add del">
        <pc:chgData name="Edward Irish" userId="097da01e8823f29e" providerId="LiveId" clId="{A72B646B-4691-4830-87EA-576133EF05F1}" dt="2022-10-25T14:42:44.463" v="229" actId="2696"/>
        <pc:sldMkLst>
          <pc:docMk/>
          <pc:sldMk cId="4259456613" sldId="3740"/>
        </pc:sldMkLst>
      </pc:sldChg>
      <pc:sldChg chg="modSp add mod">
        <pc:chgData name="Edward Irish" userId="097da01e8823f29e" providerId="LiveId" clId="{A72B646B-4691-4830-87EA-576133EF05F1}" dt="2022-10-27T09:56:28.059" v="339" actId="20577"/>
        <pc:sldMkLst>
          <pc:docMk/>
          <pc:sldMk cId="2662967171" sldId="3741"/>
        </pc:sldMkLst>
        <pc:spChg chg="mod">
          <ac:chgData name="Edward Irish" userId="097da01e8823f29e" providerId="LiveId" clId="{A72B646B-4691-4830-87EA-576133EF05F1}" dt="2022-10-27T09:56:28.059" v="339" actId="20577"/>
          <ac:spMkLst>
            <pc:docMk/>
            <pc:sldMk cId="2662967171" sldId="3741"/>
            <ac:spMk id="3" creationId="{C9EC660E-1709-455B-A1EF-75F4973E5400}"/>
          </ac:spMkLst>
        </pc:spChg>
      </pc:sldChg>
      <pc:sldChg chg="add del">
        <pc:chgData name="Edward Irish" userId="097da01e8823f29e" providerId="LiveId" clId="{A72B646B-4691-4830-87EA-576133EF05F1}" dt="2022-10-25T14:42:44.463" v="229" actId="2696"/>
        <pc:sldMkLst>
          <pc:docMk/>
          <pc:sldMk cId="2430426795" sldId="3742"/>
        </pc:sldMkLst>
      </pc:sldChg>
      <pc:sldChg chg="modSp add mod">
        <pc:chgData name="Edward Irish" userId="097da01e8823f29e" providerId="LiveId" clId="{A72B646B-4691-4830-87EA-576133EF05F1}" dt="2022-10-27T09:57:22.756" v="364" actId="20577"/>
        <pc:sldMkLst>
          <pc:docMk/>
          <pc:sldMk cId="4085073823" sldId="3743"/>
        </pc:sldMkLst>
        <pc:spChg chg="mod">
          <ac:chgData name="Edward Irish" userId="097da01e8823f29e" providerId="LiveId" clId="{A72B646B-4691-4830-87EA-576133EF05F1}" dt="2022-10-27T09:57:22.756" v="364" actId="20577"/>
          <ac:spMkLst>
            <pc:docMk/>
            <pc:sldMk cId="4085073823" sldId="3743"/>
            <ac:spMk id="3" creationId="{C9EC660E-1709-455B-A1EF-75F4973E5400}"/>
          </ac:spMkLst>
        </pc:spChg>
      </pc:sldChg>
      <pc:sldChg chg="add">
        <pc:chgData name="Edward Irish" userId="097da01e8823f29e" providerId="LiveId" clId="{A72B646B-4691-4830-87EA-576133EF05F1}" dt="2022-10-25T14:40:46.215" v="227"/>
        <pc:sldMkLst>
          <pc:docMk/>
          <pc:sldMk cId="1974687678" sldId="3744"/>
        </pc:sldMkLst>
      </pc:sldChg>
      <pc:sldChg chg="add">
        <pc:chgData name="Edward Irish" userId="097da01e8823f29e" providerId="LiveId" clId="{A72B646B-4691-4830-87EA-576133EF05F1}" dt="2022-10-25T14:40:46.215" v="227"/>
        <pc:sldMkLst>
          <pc:docMk/>
          <pc:sldMk cId="3976041982" sldId="3745"/>
        </pc:sldMkLst>
      </pc:sldChg>
      <pc:sldChg chg="add ord">
        <pc:chgData name="Edward Irish" userId="097da01e8823f29e" providerId="LiveId" clId="{A72B646B-4691-4830-87EA-576133EF05F1}" dt="2022-10-25T14:45:21.563" v="300"/>
        <pc:sldMkLst>
          <pc:docMk/>
          <pc:sldMk cId="2727040163" sldId="3746"/>
        </pc:sldMkLst>
      </pc:sldChg>
      <pc:sldChg chg="add del">
        <pc:chgData name="Edward Irish" userId="097da01e8823f29e" providerId="LiveId" clId="{A72B646B-4691-4830-87EA-576133EF05F1}" dt="2022-10-25T14:43:59.927" v="233" actId="47"/>
        <pc:sldMkLst>
          <pc:docMk/>
          <pc:sldMk cId="3365799003" sldId="37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0A057-E3C7-4A31-B872-842444A74980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43ACC-CEA1-4E9F-813F-CE7C2ED75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8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3ACC-CEA1-4E9F-813F-CE7C2ED753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50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3ACC-CEA1-4E9F-813F-CE7C2ED753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9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5F40-30E9-41A0-BD3C-A3576B05BE4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548-6F6D-4236-99CC-E7451F8B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5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5F40-30E9-41A0-BD3C-A3576B05BE4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548-6F6D-4236-99CC-E7451F8B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22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5F40-30E9-41A0-BD3C-A3576B05BE4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548-6F6D-4236-99CC-E7451F8B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0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5F40-30E9-41A0-BD3C-A3576B05BE4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548-6F6D-4236-99CC-E7451F8B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5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5F40-30E9-41A0-BD3C-A3576B05BE4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548-6F6D-4236-99CC-E7451F8B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5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5F40-30E9-41A0-BD3C-A3576B05BE4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548-6F6D-4236-99CC-E7451F8B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2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5F40-30E9-41A0-BD3C-A3576B05BE4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548-6F6D-4236-99CC-E7451F8B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4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5F40-30E9-41A0-BD3C-A3576B05BE4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548-6F6D-4236-99CC-E7451F8B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4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5F40-30E9-41A0-BD3C-A3576B05BE4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548-6F6D-4236-99CC-E7451F8B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8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5F40-30E9-41A0-BD3C-A3576B05BE4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548-6F6D-4236-99CC-E7451F8B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4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5F40-30E9-41A0-BD3C-A3576B05BE4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548-6F6D-4236-99CC-E7451F8B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9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B5F40-30E9-41A0-BD3C-A3576B05BE4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8B548-6F6D-4236-99CC-E7451F8B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85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4A8A205E-19D6-4EAF-8204-6D68233D12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9" r="-1" b="-1"/>
          <a:stretch/>
        </p:blipFill>
        <p:spPr>
          <a:xfrm>
            <a:off x="278448" y="286533"/>
            <a:ext cx="11653765" cy="628493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AF29CD-4431-45CC-A2E5-122130577A41}"/>
              </a:ext>
            </a:extLst>
          </p:cNvPr>
          <p:cNvSpPr txBox="1"/>
          <p:nvPr/>
        </p:nvSpPr>
        <p:spPr>
          <a:xfrm>
            <a:off x="1623527" y="590779"/>
            <a:ext cx="10290024" cy="2180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Vilano Beach Christian Church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The Windsor Campus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4B7044-EBCB-488E-887E-58BEB8F68076}"/>
              </a:ext>
            </a:extLst>
          </p:cNvPr>
          <p:cNvGrpSpPr/>
          <p:nvPr/>
        </p:nvGrpSpPr>
        <p:grpSpPr>
          <a:xfrm>
            <a:off x="696321" y="1034384"/>
            <a:ext cx="1824938" cy="3439962"/>
            <a:chOff x="792345" y="430702"/>
            <a:chExt cx="1824938" cy="3439962"/>
          </a:xfr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FBC5EF-A3A9-452A-B57B-4450F72E6530}"/>
                </a:ext>
              </a:extLst>
            </p:cNvPr>
            <p:cNvSpPr/>
            <p:nvPr/>
          </p:nvSpPr>
          <p:spPr>
            <a:xfrm>
              <a:off x="792345" y="1198486"/>
              <a:ext cx="1824938" cy="44587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FC6212-0BFF-48A5-AA72-3B2F679657BD}"/>
                </a:ext>
              </a:extLst>
            </p:cNvPr>
            <p:cNvSpPr/>
            <p:nvPr/>
          </p:nvSpPr>
          <p:spPr>
            <a:xfrm>
              <a:off x="1491877" y="430702"/>
              <a:ext cx="465382" cy="34399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AE5FE21-2802-DDCF-1104-967AECDFBDC0}"/>
              </a:ext>
            </a:extLst>
          </p:cNvPr>
          <p:cNvSpPr txBox="1"/>
          <p:nvPr/>
        </p:nvSpPr>
        <p:spPr>
          <a:xfrm>
            <a:off x="3099839" y="5611450"/>
            <a:ext cx="610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https://www.vilanobeachcc.org/</a:t>
            </a:r>
          </a:p>
        </p:txBody>
      </p:sp>
    </p:spTree>
    <p:extLst>
      <p:ext uri="{BB962C8B-B14F-4D97-AF65-F5344CB8AC3E}">
        <p14:creationId xmlns:p14="http://schemas.microsoft.com/office/powerpoint/2010/main" val="2651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A6D143-4CDF-4815-8579-A733CD8E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04" y="261023"/>
            <a:ext cx="11582386" cy="1325563"/>
          </a:xfr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b="1" i="1" kern="1200" dirty="0">
                <a:latin typeface="+mn-lt"/>
                <a:ea typeface="+mj-ea"/>
                <a:cs typeface="+mj-cs"/>
              </a:rPr>
              <a:t> John 5 (NIV)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7F8ADB-B192-41D3-AA06-0E57621A83FC}"/>
              </a:ext>
            </a:extLst>
          </p:cNvPr>
          <p:cNvSpPr/>
          <p:nvPr/>
        </p:nvSpPr>
        <p:spPr>
          <a:xfrm>
            <a:off x="313404" y="266392"/>
            <a:ext cx="11582386" cy="63109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64655-5969-478B-ADB5-9D221FA02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50" y="1586586"/>
            <a:ext cx="11228438" cy="49907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600" b="1" i="1" dirty="0"/>
          </a:p>
          <a:p>
            <a:pPr marL="0" indent="0" algn="ctr">
              <a:buNone/>
            </a:pPr>
            <a:r>
              <a:rPr lang="en-US" sz="3600" b="1" i="1" dirty="0"/>
              <a:t>24 “Very truly I tell you, whoever hears my word and believes him who sent me has eternal life and will not be judged but has crossed over </a:t>
            </a:r>
            <a:r>
              <a:rPr lang="en-US" sz="3600" b="1" i="1" u="sng" dirty="0"/>
              <a:t>from death to life</a:t>
            </a:r>
            <a:r>
              <a:rPr lang="en-US" sz="3600" b="1" i="1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681295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4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0F3F8055-23A2-6E46-B704-B4D486DCE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02733"/>
            <a:ext cx="10905066" cy="545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220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62872"/>
            <a:ext cx="11125200" cy="5057819"/>
          </a:xfrm>
          <a:ln w="3175">
            <a:noFill/>
          </a:ln>
        </p:spPr>
        <p:txBody>
          <a:bodyPr anchor="t">
            <a:noAutofit/>
          </a:bodyPr>
          <a:lstStyle/>
          <a:p>
            <a:endParaRPr lang="en-US" sz="3600" dirty="0"/>
          </a:p>
          <a:p>
            <a:r>
              <a:rPr lang="en-US" sz="3600" dirty="0"/>
              <a:t>The Bible presents death as separation</a:t>
            </a:r>
          </a:p>
          <a:p>
            <a:pPr lvl="1"/>
            <a:r>
              <a:rPr lang="en-US" sz="3600" dirty="0"/>
              <a:t>Physical death is the separation of the soul from the body</a:t>
            </a:r>
          </a:p>
          <a:p>
            <a:pPr lvl="1"/>
            <a:r>
              <a:rPr lang="en-US" sz="3600" dirty="0"/>
              <a:t>Spiritual death is the separation of the soul from God</a:t>
            </a:r>
          </a:p>
          <a:p>
            <a:r>
              <a:rPr lang="en-US" sz="3600" dirty="0"/>
              <a:t>Death is the result of sin</a:t>
            </a:r>
          </a:p>
          <a:p>
            <a:pPr marL="0" indent="0" algn="ctr">
              <a:buNone/>
            </a:pPr>
            <a:r>
              <a:rPr lang="en-US" sz="3600" b="1" i="1" dirty="0"/>
              <a:t>23 For the wages of sin is death, but the gift of God is eternal life in Christ Jesus our Lord.  (Romans 6:23 NIV)</a:t>
            </a:r>
          </a:p>
          <a:p>
            <a:pPr marL="0" indent="0" algn="ctr">
              <a:buNone/>
            </a:pPr>
            <a:endParaRPr lang="en-US" sz="3600" b="1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03572" y="236897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7A1920-06C2-4E8C-A36E-3908FDAFBB08}"/>
              </a:ext>
            </a:extLst>
          </p:cNvPr>
          <p:cNvSpPr txBox="1">
            <a:spLocks/>
          </p:cNvSpPr>
          <p:nvPr/>
        </p:nvSpPr>
        <p:spPr>
          <a:xfrm>
            <a:off x="303572" y="237309"/>
            <a:ext cx="11582386" cy="132556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+mn-lt"/>
              </a:rPr>
              <a:t>From Death Unto life</a:t>
            </a:r>
          </a:p>
        </p:txBody>
      </p:sp>
    </p:spTree>
    <p:extLst>
      <p:ext uri="{BB962C8B-B14F-4D97-AF65-F5344CB8AC3E}">
        <p14:creationId xmlns:p14="http://schemas.microsoft.com/office/powerpoint/2010/main" val="1611165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8344"/>
            <a:ext cx="11125200" cy="4444638"/>
          </a:xfrm>
          <a:ln w="3175">
            <a:noFill/>
          </a:ln>
        </p:spPr>
        <p:txBody>
          <a:bodyPr anchor="t">
            <a:noAutofit/>
          </a:bodyPr>
          <a:lstStyle/>
          <a:p>
            <a:r>
              <a:rPr lang="en-US" sz="3600" dirty="0"/>
              <a:t>God warned Adam that the penalty for disobedience would be death</a:t>
            </a:r>
          </a:p>
          <a:p>
            <a:pPr marL="0" indent="0" algn="ctr">
              <a:buNone/>
            </a:pPr>
            <a:r>
              <a:rPr lang="en-US" sz="3600" b="1" i="1" dirty="0"/>
              <a:t>17 “but you must not eat from the tree of the knowledge of good and evil, for when you eat from it you will certainly die.”  (Genesis 2:17 NIV)</a:t>
            </a:r>
            <a:endParaRPr lang="en-US" sz="3600" dirty="0"/>
          </a:p>
          <a:p>
            <a:r>
              <a:rPr lang="en-US" sz="3600" dirty="0"/>
              <a:t>When Adam disobeyed, he experienced </a:t>
            </a:r>
          </a:p>
          <a:p>
            <a:pPr lvl="1"/>
            <a:r>
              <a:rPr lang="en-US" sz="3600" dirty="0"/>
              <a:t>Spiritual death</a:t>
            </a:r>
          </a:p>
          <a:p>
            <a:pPr lvl="1"/>
            <a:r>
              <a:rPr lang="en-US" sz="3600" dirty="0"/>
              <a:t>Physical death</a:t>
            </a:r>
          </a:p>
          <a:p>
            <a:pPr marL="0" indent="0" algn="ctr">
              <a:buNone/>
            </a:pPr>
            <a:endParaRPr lang="en-US" sz="3600" b="1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03572" y="236897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7A1920-06C2-4E8C-A36E-3908FDAFBB08}"/>
              </a:ext>
            </a:extLst>
          </p:cNvPr>
          <p:cNvSpPr txBox="1">
            <a:spLocks/>
          </p:cNvSpPr>
          <p:nvPr/>
        </p:nvSpPr>
        <p:spPr>
          <a:xfrm>
            <a:off x="303572" y="237309"/>
            <a:ext cx="11582386" cy="132556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+mn-lt"/>
              </a:rPr>
              <a:t>From Death Unto life</a:t>
            </a:r>
          </a:p>
        </p:txBody>
      </p:sp>
    </p:spTree>
    <p:extLst>
      <p:ext uri="{BB962C8B-B14F-4D97-AF65-F5344CB8AC3E}">
        <p14:creationId xmlns:p14="http://schemas.microsoft.com/office/powerpoint/2010/main" val="2610868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38175"/>
            <a:ext cx="11125200" cy="4513463"/>
          </a:xfrm>
          <a:ln w="3175">
            <a:noFill/>
          </a:ln>
        </p:spPr>
        <p:txBody>
          <a:bodyPr anchor="t">
            <a:noAutofit/>
          </a:bodyPr>
          <a:lstStyle/>
          <a:p>
            <a:r>
              <a:rPr lang="en-US" sz="3600" dirty="0"/>
              <a:t>The world is subject to death, because all have sinned</a:t>
            </a:r>
          </a:p>
          <a:p>
            <a:pPr marL="0" indent="0" algn="ctr">
              <a:buNone/>
            </a:pPr>
            <a:r>
              <a:rPr lang="en-US" sz="3600" b="1" i="1" dirty="0"/>
              <a:t>12 Therefore, just as sin entered the world through one man, and death through sin, and in this way death came to all people, because all sinned  (Romans 5:12 NIV)</a:t>
            </a:r>
          </a:p>
          <a:p>
            <a:r>
              <a:rPr lang="en-US" sz="3600" dirty="0"/>
              <a:t>Adam died because he was a sinner</a:t>
            </a:r>
          </a:p>
          <a:p>
            <a:r>
              <a:rPr lang="en-US" sz="3600" dirty="0"/>
              <a:t>On the cross, Jesus experienced physical &amp; spiritual death</a:t>
            </a:r>
          </a:p>
          <a:p>
            <a:r>
              <a:rPr lang="en-US" sz="3600" dirty="0"/>
              <a:t>He had never sinned, but chose to die as a substitute for sinners (Hebrews 2:9)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03572" y="236897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7A1920-06C2-4E8C-A36E-3908FDAFBB08}"/>
              </a:ext>
            </a:extLst>
          </p:cNvPr>
          <p:cNvSpPr txBox="1">
            <a:spLocks/>
          </p:cNvSpPr>
          <p:nvPr/>
        </p:nvSpPr>
        <p:spPr>
          <a:xfrm>
            <a:off x="303572" y="237309"/>
            <a:ext cx="11582386" cy="132556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+mn-lt"/>
              </a:rPr>
              <a:t>From Death Unto life</a:t>
            </a:r>
          </a:p>
        </p:txBody>
      </p:sp>
    </p:spTree>
    <p:extLst>
      <p:ext uri="{BB962C8B-B14F-4D97-AF65-F5344CB8AC3E}">
        <p14:creationId xmlns:p14="http://schemas.microsoft.com/office/powerpoint/2010/main" val="1292897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62872"/>
            <a:ext cx="11125200" cy="5057819"/>
          </a:xfrm>
          <a:ln w="3175">
            <a:noFill/>
          </a:ln>
        </p:spPr>
        <p:txBody>
          <a:bodyPr anchor="t">
            <a:noAutofit/>
          </a:bodyPr>
          <a:lstStyle/>
          <a:p>
            <a:r>
              <a:rPr lang="en-US" sz="3600" dirty="0"/>
              <a:t>Jesus showed His power over death &amp; sin by rising from the dead on the third day</a:t>
            </a:r>
          </a:p>
          <a:p>
            <a:r>
              <a:rPr lang="en-US" sz="3600" dirty="0"/>
              <a:t>Because of Christ, death is a defeated foe</a:t>
            </a:r>
          </a:p>
          <a:p>
            <a:pPr marL="0" indent="0" algn="ctr">
              <a:buNone/>
            </a:pPr>
            <a:r>
              <a:rPr lang="en-US" sz="3600" b="1" i="1" dirty="0"/>
              <a:t>55 “Where, O death, is your victory?  Where, O death, is your sting?”  (1 Corinthians 15:55 NIV)</a:t>
            </a:r>
          </a:p>
          <a:p>
            <a:r>
              <a:rPr lang="en-US" sz="3600" dirty="0"/>
              <a:t>For the unsaved, death ends the chance to accept God’s gracious offer of salvation</a:t>
            </a:r>
          </a:p>
          <a:p>
            <a:pPr marL="0" indent="0" algn="ctr">
              <a:buNone/>
            </a:pPr>
            <a:r>
              <a:rPr lang="en-US" sz="3600" b="1" i="1" dirty="0"/>
              <a:t>27 Just as people are destined to die once, and after that to face judgment,  (Hebrews 9:27 NIV)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03572" y="236897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7A1920-06C2-4E8C-A36E-3908FDAFBB08}"/>
              </a:ext>
            </a:extLst>
          </p:cNvPr>
          <p:cNvSpPr txBox="1">
            <a:spLocks/>
          </p:cNvSpPr>
          <p:nvPr/>
        </p:nvSpPr>
        <p:spPr>
          <a:xfrm>
            <a:off x="303572" y="237309"/>
            <a:ext cx="11582386" cy="132556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+mn-lt"/>
              </a:rPr>
              <a:t>From Death Unto life</a:t>
            </a:r>
          </a:p>
        </p:txBody>
      </p:sp>
    </p:spTree>
    <p:extLst>
      <p:ext uri="{BB962C8B-B14F-4D97-AF65-F5344CB8AC3E}">
        <p14:creationId xmlns:p14="http://schemas.microsoft.com/office/powerpoint/2010/main" val="2471733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80857"/>
            <a:ext cx="11125200" cy="4847760"/>
          </a:xfrm>
          <a:ln w="3175">
            <a:noFill/>
          </a:ln>
        </p:spPr>
        <p:txBody>
          <a:bodyPr anchor="t">
            <a:noAutofit/>
          </a:bodyPr>
          <a:lstStyle/>
          <a:p>
            <a:r>
              <a:rPr lang="en-US" sz="3600" dirty="0"/>
              <a:t>For the saved, death ushers us into the presence of Jesus</a:t>
            </a:r>
          </a:p>
          <a:p>
            <a:pPr marL="0" indent="0" algn="ctr">
              <a:buNone/>
            </a:pPr>
            <a:r>
              <a:rPr lang="en-US" sz="3600" b="1" i="1" dirty="0"/>
              <a:t>8 We are confident, I say, and would prefer to be away from the body and at home with the Lord.                            (2 Corinthians 5:8 NIV)</a:t>
            </a:r>
          </a:p>
          <a:p>
            <a:r>
              <a:rPr lang="en-US" sz="3600" dirty="0"/>
              <a:t>So real is the promise of the believer’s resurrection that the physical death of a Christian is called sleep</a:t>
            </a:r>
            <a:r>
              <a:rPr lang="en-US" sz="3600" b="1" i="1" dirty="0"/>
              <a:t>                  </a:t>
            </a:r>
            <a:r>
              <a:rPr lang="en-US" sz="3600" dirty="0"/>
              <a:t>(1 Corinthians 15:51)</a:t>
            </a:r>
          </a:p>
          <a:p>
            <a:r>
              <a:rPr lang="en-US" sz="3600" dirty="0"/>
              <a:t>We can look forward to that time when there shall be no more death (Revelation 21:4)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03572" y="236897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7A1920-06C2-4E8C-A36E-3908FDAFBB08}"/>
              </a:ext>
            </a:extLst>
          </p:cNvPr>
          <p:cNvSpPr txBox="1">
            <a:spLocks/>
          </p:cNvSpPr>
          <p:nvPr/>
        </p:nvSpPr>
        <p:spPr>
          <a:xfrm>
            <a:off x="303572" y="237309"/>
            <a:ext cx="11582386" cy="132556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+mn-lt"/>
              </a:rPr>
              <a:t>From Death Unto life</a:t>
            </a:r>
          </a:p>
        </p:txBody>
      </p:sp>
    </p:spTree>
    <p:extLst>
      <p:ext uri="{BB962C8B-B14F-4D97-AF65-F5344CB8AC3E}">
        <p14:creationId xmlns:p14="http://schemas.microsoft.com/office/powerpoint/2010/main" val="2846052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A6D143-4CDF-4815-8579-A733CD8E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04" y="261023"/>
            <a:ext cx="11582386" cy="1325563"/>
          </a:xfr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b="1" i="1" dirty="0">
                <a:latin typeface="+mn-lt"/>
              </a:rPr>
              <a:t>Revelation 21 </a:t>
            </a:r>
            <a:r>
              <a:rPr lang="en-US" sz="3600" b="1" i="1" kern="1200" dirty="0">
                <a:latin typeface="+mn-lt"/>
                <a:ea typeface="+mj-ea"/>
                <a:cs typeface="+mj-cs"/>
              </a:rPr>
              <a:t>(</a:t>
            </a:r>
            <a:r>
              <a:rPr lang="en-US" sz="3600" b="1" i="1" dirty="0">
                <a:latin typeface="+mn-lt"/>
              </a:rPr>
              <a:t>NI</a:t>
            </a:r>
            <a:r>
              <a:rPr lang="en-US" sz="3600" b="1" i="1" kern="1200" dirty="0">
                <a:latin typeface="+mn-lt"/>
                <a:ea typeface="+mj-ea"/>
                <a:cs typeface="+mj-cs"/>
              </a:rPr>
              <a:t>V)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7F8ADB-B192-41D3-AA06-0E57621A83FC}"/>
              </a:ext>
            </a:extLst>
          </p:cNvPr>
          <p:cNvSpPr/>
          <p:nvPr/>
        </p:nvSpPr>
        <p:spPr>
          <a:xfrm>
            <a:off x="313404" y="266392"/>
            <a:ext cx="11582386" cy="63109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64655-5969-478B-ADB5-9D221FA02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50" y="1586586"/>
            <a:ext cx="11228438" cy="44700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600" b="1" i="1" dirty="0"/>
          </a:p>
          <a:p>
            <a:pPr marL="0" indent="0" algn="ctr">
              <a:buNone/>
            </a:pPr>
            <a:r>
              <a:rPr lang="en-US" sz="3600" b="1" i="1" dirty="0"/>
              <a:t>4 ‘He will wipe every tear from their eyes. There will be no more death’ or mourning or crying or pain, for the old order of things has passed away.” 5 He who was seated on the throne said, “I am making everything new!” Then he said, “Write this down, for these words are trustworthy and true.”</a:t>
            </a:r>
          </a:p>
        </p:txBody>
      </p:sp>
    </p:spTree>
    <p:extLst>
      <p:ext uri="{BB962C8B-B14F-4D97-AF65-F5344CB8AC3E}">
        <p14:creationId xmlns:p14="http://schemas.microsoft.com/office/powerpoint/2010/main" val="2997292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ee the source image">
            <a:extLst>
              <a:ext uri="{FF2B5EF4-FFF2-40B4-BE49-F238E27FC236}">
                <a16:creationId xmlns:a16="http://schemas.microsoft.com/office/drawing/2014/main" id="{3ABD975E-7916-9947-A6EB-07F61891F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1047750"/>
            <a:ext cx="5114925" cy="4762500"/>
          </a:xfrm>
          <a:prstGeom prst="bracketPair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EEF6807-57A0-0E88-3256-5F7C17B66299}"/>
              </a:ext>
            </a:extLst>
          </p:cNvPr>
          <p:cNvSpPr/>
          <p:nvPr/>
        </p:nvSpPr>
        <p:spPr>
          <a:xfrm>
            <a:off x="303572" y="236897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22179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62872"/>
            <a:ext cx="11125200" cy="5057819"/>
          </a:xfrm>
          <a:ln w="3175">
            <a:noFill/>
          </a:ln>
        </p:spPr>
        <p:txBody>
          <a:bodyPr anchor="t">
            <a:noAutofit/>
          </a:bodyPr>
          <a:lstStyle/>
          <a:p>
            <a:endParaRPr lang="en-US" sz="3600" dirty="0"/>
          </a:p>
          <a:p>
            <a:r>
              <a:rPr lang="en-US" sz="3600" dirty="0"/>
              <a:t>The current heavens &amp; earth are subject to God’s curse because of mankind’s sin</a:t>
            </a:r>
          </a:p>
          <a:p>
            <a:r>
              <a:rPr lang="en-US" sz="3600" dirty="0"/>
              <a:t>The new earth &amp; the new heavens are sometimes referred to as the “eternal state”</a:t>
            </a:r>
          </a:p>
          <a:p>
            <a:r>
              <a:rPr lang="en-US" sz="3600" dirty="0"/>
              <a:t>The new earth will be the eternal dwelling place of believers in Jesus Christ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03572" y="236897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7A1920-06C2-4E8C-A36E-3908FDAFBB08}"/>
              </a:ext>
            </a:extLst>
          </p:cNvPr>
          <p:cNvSpPr txBox="1">
            <a:spLocks/>
          </p:cNvSpPr>
          <p:nvPr/>
        </p:nvSpPr>
        <p:spPr>
          <a:xfrm>
            <a:off x="303572" y="237309"/>
            <a:ext cx="11582386" cy="132556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+mn-lt"/>
              </a:rPr>
              <a:t>New Heavens and Earth</a:t>
            </a:r>
          </a:p>
        </p:txBody>
      </p:sp>
    </p:spTree>
    <p:extLst>
      <p:ext uri="{BB962C8B-B14F-4D97-AF65-F5344CB8AC3E}">
        <p14:creationId xmlns:p14="http://schemas.microsoft.com/office/powerpoint/2010/main" val="3305360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497B8CAA-FFB7-BD26-3959-07BDACC8B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782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17D8D7-E570-0AE2-55D8-1C060344EEC5}"/>
              </a:ext>
            </a:extLst>
          </p:cNvPr>
          <p:cNvSpPr/>
          <p:nvPr/>
        </p:nvSpPr>
        <p:spPr>
          <a:xfrm>
            <a:off x="313404" y="266392"/>
            <a:ext cx="11582386" cy="63109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28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98846"/>
            <a:ext cx="11125200" cy="4562625"/>
          </a:xfrm>
          <a:ln w="3175">
            <a:noFill/>
          </a:ln>
        </p:spPr>
        <p:txBody>
          <a:bodyPr anchor="t">
            <a:noAutofit/>
          </a:bodyPr>
          <a:lstStyle/>
          <a:p>
            <a:r>
              <a:rPr lang="en-US" sz="3600" dirty="0"/>
              <a:t>Things will be completely new &amp; the old order of things, with the accompanying sorrow &amp; tragedy, will be gone</a:t>
            </a:r>
          </a:p>
          <a:p>
            <a:r>
              <a:rPr lang="en-US" sz="3600" dirty="0"/>
              <a:t>The new earth will be free from sin, evil, sickness, suffering &amp; death</a:t>
            </a:r>
          </a:p>
          <a:p>
            <a:r>
              <a:rPr lang="en-US" sz="3600" dirty="0"/>
              <a:t>It will be like our current earth, but without the curse of sin</a:t>
            </a:r>
          </a:p>
          <a:p>
            <a:r>
              <a:rPr lang="en-US" sz="3600" dirty="0"/>
              <a:t>It will be earth as God originally intended it to be</a:t>
            </a:r>
          </a:p>
          <a:p>
            <a:r>
              <a:rPr lang="en-US" sz="3600" dirty="0"/>
              <a:t>It will be Eden restored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03572" y="236897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7A1920-06C2-4E8C-A36E-3908FDAFBB08}"/>
              </a:ext>
            </a:extLst>
          </p:cNvPr>
          <p:cNvSpPr txBox="1">
            <a:spLocks/>
          </p:cNvSpPr>
          <p:nvPr/>
        </p:nvSpPr>
        <p:spPr>
          <a:xfrm>
            <a:off x="303572" y="237309"/>
            <a:ext cx="11582386" cy="132556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+mn-lt"/>
              </a:rPr>
              <a:t>New Heavens and Earth</a:t>
            </a:r>
          </a:p>
        </p:txBody>
      </p:sp>
    </p:spTree>
    <p:extLst>
      <p:ext uri="{BB962C8B-B14F-4D97-AF65-F5344CB8AC3E}">
        <p14:creationId xmlns:p14="http://schemas.microsoft.com/office/powerpoint/2010/main" val="2662967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8343"/>
            <a:ext cx="11125200" cy="4503631"/>
          </a:xfrm>
          <a:ln w="3175">
            <a:noFill/>
          </a:ln>
        </p:spPr>
        <p:txBody>
          <a:bodyPr anchor="t">
            <a:noAutofit/>
          </a:bodyPr>
          <a:lstStyle/>
          <a:p>
            <a:r>
              <a:rPr lang="en-US" sz="3600" dirty="0"/>
              <a:t>A major feature of the new earth will be the New Jerusalem</a:t>
            </a:r>
          </a:p>
          <a:p>
            <a:r>
              <a:rPr lang="en-US" sz="3600" dirty="0"/>
              <a:t>John calls it the Holy City</a:t>
            </a:r>
          </a:p>
          <a:p>
            <a:r>
              <a:rPr lang="en-US" sz="3600" dirty="0"/>
              <a:t>This glorious city, with its streets of gold &amp; pearly gates, is situated on </a:t>
            </a:r>
            <a:r>
              <a:rPr lang="en-US" sz="3600"/>
              <a:t>a new &amp; </a:t>
            </a:r>
            <a:r>
              <a:rPr lang="en-US" sz="3600" dirty="0"/>
              <a:t>glorious earth</a:t>
            </a:r>
          </a:p>
          <a:p>
            <a:r>
              <a:rPr lang="en-US" sz="3600" dirty="0"/>
              <a:t>This city represents the final state of redeemed mankind, forever in fellowship with God</a:t>
            </a:r>
          </a:p>
          <a:p>
            <a:pPr marL="0" indent="0" algn="ctr">
              <a:buNone/>
            </a:pPr>
            <a:r>
              <a:rPr lang="en-US" sz="3600" dirty="0"/>
              <a:t>(Revelation 22:3–4)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03572" y="236897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7A1920-06C2-4E8C-A36E-3908FDAFBB08}"/>
              </a:ext>
            </a:extLst>
          </p:cNvPr>
          <p:cNvSpPr txBox="1">
            <a:spLocks/>
          </p:cNvSpPr>
          <p:nvPr/>
        </p:nvSpPr>
        <p:spPr>
          <a:xfrm>
            <a:off x="303572" y="237309"/>
            <a:ext cx="11582386" cy="132556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+mn-lt"/>
              </a:rPr>
              <a:t>New Heavens and Earth</a:t>
            </a:r>
          </a:p>
        </p:txBody>
      </p:sp>
    </p:spTree>
    <p:extLst>
      <p:ext uri="{BB962C8B-B14F-4D97-AF65-F5344CB8AC3E}">
        <p14:creationId xmlns:p14="http://schemas.microsoft.com/office/powerpoint/2010/main" val="4085073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62872"/>
            <a:ext cx="11125200" cy="5057819"/>
          </a:xfrm>
          <a:ln w="3175">
            <a:noFill/>
          </a:ln>
        </p:spPr>
        <p:txBody>
          <a:bodyPr anchor="t">
            <a:noAutofit/>
          </a:bodyPr>
          <a:lstStyle/>
          <a:p>
            <a:pPr marL="0" indent="0" algn="ctr">
              <a:buNone/>
            </a:pPr>
            <a:endParaRPr lang="en-US" sz="3600" b="1" i="1" dirty="0"/>
          </a:p>
          <a:p>
            <a:pPr marL="0" indent="0" algn="ctr">
              <a:buNone/>
            </a:pPr>
            <a:r>
              <a:rPr lang="en-US" sz="3600" b="1" i="1" dirty="0"/>
              <a:t>3 No longer will there be any curse. The throne of God and of the Lamb will be in the city, and his servants will serve him. 4 They will see his face, and his name will be on their foreheads.  (Revelation 22:3-4 NIV)</a:t>
            </a:r>
          </a:p>
          <a:p>
            <a:pPr marL="0" indent="0" algn="ctr">
              <a:buNone/>
            </a:pPr>
            <a:endParaRPr lang="en-US" sz="3600" b="1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03572" y="236897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7A1920-06C2-4E8C-A36E-3908FDAFBB08}"/>
              </a:ext>
            </a:extLst>
          </p:cNvPr>
          <p:cNvSpPr txBox="1">
            <a:spLocks/>
          </p:cNvSpPr>
          <p:nvPr/>
        </p:nvSpPr>
        <p:spPr>
          <a:xfrm>
            <a:off x="303572" y="237309"/>
            <a:ext cx="11582386" cy="132556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+mn-lt"/>
              </a:rPr>
              <a:t>New Heavens and Earth</a:t>
            </a:r>
          </a:p>
        </p:txBody>
      </p:sp>
    </p:spTree>
    <p:extLst>
      <p:ext uri="{BB962C8B-B14F-4D97-AF65-F5344CB8AC3E}">
        <p14:creationId xmlns:p14="http://schemas.microsoft.com/office/powerpoint/2010/main" val="3976041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62872"/>
            <a:ext cx="11125200" cy="5057819"/>
          </a:xfrm>
          <a:ln w="3175">
            <a:noFill/>
          </a:ln>
        </p:spPr>
        <p:txBody>
          <a:bodyPr anchor="t">
            <a:noAutofit/>
          </a:bodyPr>
          <a:lstStyle/>
          <a:p>
            <a:r>
              <a:rPr lang="en-US" sz="3600" dirty="0"/>
              <a:t>In the new heavens &amp; new earth, Scripture says, there are seven things that are “no more</a:t>
            </a:r>
          </a:p>
          <a:p>
            <a:pPr lvl="1"/>
            <a:r>
              <a:rPr lang="en-US" sz="3600" dirty="0"/>
              <a:t>Sea (Revelation 21:1)</a:t>
            </a:r>
          </a:p>
          <a:p>
            <a:pPr lvl="1"/>
            <a:r>
              <a:rPr lang="en-US" sz="3600" dirty="0"/>
              <a:t>Death (Revelation 21:4)</a:t>
            </a:r>
          </a:p>
          <a:p>
            <a:pPr lvl="1"/>
            <a:r>
              <a:rPr lang="en-US" sz="3600" dirty="0"/>
              <a:t>Mourning (Revelation 21:4)</a:t>
            </a:r>
          </a:p>
          <a:p>
            <a:pPr lvl="1"/>
            <a:r>
              <a:rPr lang="en-US" sz="3600" dirty="0"/>
              <a:t>Weeping (Revelation 21:4)</a:t>
            </a:r>
          </a:p>
          <a:p>
            <a:pPr lvl="1"/>
            <a:r>
              <a:rPr lang="en-US" sz="3600" dirty="0"/>
              <a:t>Pain (Revelation 21:4)</a:t>
            </a:r>
          </a:p>
          <a:p>
            <a:pPr lvl="1"/>
            <a:r>
              <a:rPr lang="en-US" sz="3600" dirty="0"/>
              <a:t>Curse (Revelation 22:3)</a:t>
            </a:r>
            <a:endParaRPr lang="en-US" sz="3600" i="1" dirty="0"/>
          </a:p>
          <a:p>
            <a:pPr lvl="1"/>
            <a:r>
              <a:rPr lang="en-US" sz="3600" dirty="0"/>
              <a:t>Night (Revelation 22:5)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03572" y="236897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7A1920-06C2-4E8C-A36E-3908FDAFBB08}"/>
              </a:ext>
            </a:extLst>
          </p:cNvPr>
          <p:cNvSpPr txBox="1">
            <a:spLocks/>
          </p:cNvSpPr>
          <p:nvPr/>
        </p:nvSpPr>
        <p:spPr>
          <a:xfrm>
            <a:off x="303572" y="237309"/>
            <a:ext cx="11582386" cy="132556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+mn-lt"/>
              </a:rPr>
              <a:t>New Heavens and Earth</a:t>
            </a:r>
          </a:p>
        </p:txBody>
      </p:sp>
    </p:spTree>
    <p:extLst>
      <p:ext uri="{BB962C8B-B14F-4D97-AF65-F5344CB8AC3E}">
        <p14:creationId xmlns:p14="http://schemas.microsoft.com/office/powerpoint/2010/main" val="1974687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A6D143-4CDF-4815-8579-A733CD8E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04" y="231527"/>
            <a:ext cx="11582386" cy="1325563"/>
          </a:xfr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kern="1200" dirty="0">
                <a:latin typeface="+mn-lt"/>
                <a:ea typeface="+mj-ea"/>
                <a:cs typeface="+mj-cs"/>
              </a:rPr>
              <a:t>Question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7F8ADB-B192-41D3-AA06-0E57621A83FC}"/>
              </a:ext>
            </a:extLst>
          </p:cNvPr>
          <p:cNvSpPr/>
          <p:nvPr/>
        </p:nvSpPr>
        <p:spPr>
          <a:xfrm>
            <a:off x="313404" y="236897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64655-5969-478B-ADB5-9D221FA02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00" y="1953447"/>
            <a:ext cx="10935093" cy="42900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Has your fear of the Lord conquered your natural fear of death?</a:t>
            </a:r>
          </a:p>
        </p:txBody>
      </p:sp>
    </p:spTree>
    <p:extLst>
      <p:ext uri="{BB962C8B-B14F-4D97-AF65-F5344CB8AC3E}">
        <p14:creationId xmlns:p14="http://schemas.microsoft.com/office/powerpoint/2010/main" val="2886863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497B8CAA-FFB7-BD26-3959-07BDACC8B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782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17D8D7-E570-0AE2-55D8-1C060344EEC5}"/>
              </a:ext>
            </a:extLst>
          </p:cNvPr>
          <p:cNvSpPr/>
          <p:nvPr/>
        </p:nvSpPr>
        <p:spPr>
          <a:xfrm>
            <a:off x="313404" y="266392"/>
            <a:ext cx="11582386" cy="63109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4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4A8A205E-19D6-4EAF-8204-6D68233D12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9" r="-1" b="-1"/>
          <a:stretch/>
        </p:blipFill>
        <p:spPr>
          <a:xfrm>
            <a:off x="278448" y="286533"/>
            <a:ext cx="11653765" cy="628493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AF29CD-4431-45CC-A2E5-122130577A41}"/>
              </a:ext>
            </a:extLst>
          </p:cNvPr>
          <p:cNvSpPr txBox="1"/>
          <p:nvPr/>
        </p:nvSpPr>
        <p:spPr>
          <a:xfrm>
            <a:off x="1623527" y="590779"/>
            <a:ext cx="10290024" cy="2180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Vilano Beach Christian Church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The Windsor Campus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4B7044-EBCB-488E-887E-58BEB8F68076}"/>
              </a:ext>
            </a:extLst>
          </p:cNvPr>
          <p:cNvGrpSpPr/>
          <p:nvPr/>
        </p:nvGrpSpPr>
        <p:grpSpPr>
          <a:xfrm>
            <a:off x="696321" y="1034384"/>
            <a:ext cx="1824938" cy="3439962"/>
            <a:chOff x="792345" y="430702"/>
            <a:chExt cx="1824938" cy="3439962"/>
          </a:xfr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FBC5EF-A3A9-452A-B57B-4450F72E6530}"/>
                </a:ext>
              </a:extLst>
            </p:cNvPr>
            <p:cNvSpPr/>
            <p:nvPr/>
          </p:nvSpPr>
          <p:spPr>
            <a:xfrm>
              <a:off x="792345" y="1198486"/>
              <a:ext cx="1824938" cy="44587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FC6212-0BFF-48A5-AA72-3B2F679657BD}"/>
                </a:ext>
              </a:extLst>
            </p:cNvPr>
            <p:cNvSpPr/>
            <p:nvPr/>
          </p:nvSpPr>
          <p:spPr>
            <a:xfrm>
              <a:off x="1491877" y="430702"/>
              <a:ext cx="465382" cy="34399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AE5FE21-2802-DDCF-1104-967AECDFBDC0}"/>
              </a:ext>
            </a:extLst>
          </p:cNvPr>
          <p:cNvSpPr txBox="1"/>
          <p:nvPr/>
        </p:nvSpPr>
        <p:spPr>
          <a:xfrm>
            <a:off x="3099839" y="5611450"/>
            <a:ext cx="610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https://www.vilanobeachcc.org/</a:t>
            </a:r>
          </a:p>
        </p:txBody>
      </p:sp>
    </p:spTree>
    <p:extLst>
      <p:ext uri="{BB962C8B-B14F-4D97-AF65-F5344CB8AC3E}">
        <p14:creationId xmlns:p14="http://schemas.microsoft.com/office/powerpoint/2010/main" val="109506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A6D143-4CDF-4815-8579-A733CD8E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04" y="231527"/>
            <a:ext cx="11582386" cy="1325563"/>
          </a:xfr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kern="1200" dirty="0">
                <a:latin typeface="+mn-lt"/>
                <a:ea typeface="+mj-ea"/>
                <a:cs typeface="+mj-cs"/>
              </a:rPr>
              <a:t>Main Idea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7F8ADB-B192-41D3-AA06-0E57621A83FC}"/>
              </a:ext>
            </a:extLst>
          </p:cNvPr>
          <p:cNvSpPr/>
          <p:nvPr/>
        </p:nvSpPr>
        <p:spPr>
          <a:xfrm>
            <a:off x="313404" y="236897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64655-5969-478B-ADB5-9D221FA02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00" y="1557090"/>
            <a:ext cx="10935093" cy="46198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Fear of the Lord can conquer the fear of death.</a:t>
            </a:r>
          </a:p>
        </p:txBody>
      </p:sp>
    </p:spTree>
    <p:extLst>
      <p:ext uri="{BB962C8B-B14F-4D97-AF65-F5344CB8AC3E}">
        <p14:creationId xmlns:p14="http://schemas.microsoft.com/office/powerpoint/2010/main" val="304885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B8F22A5-96AD-AA6D-2922-12518335D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1721D8-18F2-22A4-1355-14308F00A51D}"/>
              </a:ext>
            </a:extLst>
          </p:cNvPr>
          <p:cNvSpPr/>
          <p:nvPr/>
        </p:nvSpPr>
        <p:spPr>
          <a:xfrm>
            <a:off x="313404" y="236897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0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72705"/>
            <a:ext cx="11125200" cy="5047986"/>
          </a:xfrm>
          <a:ln w="3175">
            <a:noFill/>
          </a:ln>
        </p:spPr>
        <p:txBody>
          <a:bodyPr anchor="t">
            <a:noAutofit/>
          </a:bodyPr>
          <a:lstStyle/>
          <a:p>
            <a:endParaRPr lang="en-US" sz="3600" dirty="0"/>
          </a:p>
          <a:p>
            <a:r>
              <a:rPr lang="en-US" sz="3600" dirty="0"/>
              <a:t>God is a great, mighty, &amp; awesome Lord</a:t>
            </a:r>
          </a:p>
          <a:p>
            <a:pPr marL="0" indent="0" algn="ctr">
              <a:buNone/>
            </a:pPr>
            <a:r>
              <a:rPr lang="en-US" sz="3600" b="1" i="1" dirty="0"/>
              <a:t>17 For the Lord your God is the God of gods and the Lord of lords, the great, the mighty, and the awesome God who does not show partiality nor take a bribe. (Deuteronomy 10:17 NASB)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03572" y="236897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7A1920-06C2-4E8C-A36E-3908FDAFBB08}"/>
              </a:ext>
            </a:extLst>
          </p:cNvPr>
          <p:cNvSpPr txBox="1">
            <a:spLocks/>
          </p:cNvSpPr>
          <p:nvPr/>
        </p:nvSpPr>
        <p:spPr>
          <a:xfrm>
            <a:off x="303572" y="237309"/>
            <a:ext cx="11582386" cy="132556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+mn-lt"/>
              </a:rPr>
              <a:t>Fear of the Lord</a:t>
            </a:r>
          </a:p>
        </p:txBody>
      </p:sp>
    </p:spTree>
    <p:extLst>
      <p:ext uri="{BB962C8B-B14F-4D97-AF65-F5344CB8AC3E}">
        <p14:creationId xmlns:p14="http://schemas.microsoft.com/office/powerpoint/2010/main" val="4210731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72705"/>
            <a:ext cx="11125200" cy="5047986"/>
          </a:xfrm>
          <a:ln w="3175">
            <a:noFill/>
          </a:ln>
        </p:spPr>
        <p:txBody>
          <a:bodyPr anchor="t">
            <a:noAutofit/>
          </a:bodyPr>
          <a:lstStyle/>
          <a:p>
            <a:endParaRPr lang="en-US" sz="3600" dirty="0"/>
          </a:p>
          <a:p>
            <a:r>
              <a:rPr lang="en-US" sz="3600" dirty="0"/>
              <a:t>Fear of the Lord is reverence &amp; awe of God</a:t>
            </a:r>
          </a:p>
          <a:p>
            <a:pPr marL="0" indent="0" algn="ctr">
              <a:buNone/>
            </a:pPr>
            <a:r>
              <a:rPr lang="en-US" sz="3600" b="1" i="1" dirty="0"/>
              <a:t>28 Therefore, since we are receiving a kingdom that cannot be shaken, let us be thankful, and so worship God acceptably with reverence and awe, 29 for our “God is a consuming fire.”  (Hebrews 12:28-29 NIV)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03572" y="236897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7A1920-06C2-4E8C-A36E-3908FDAFBB08}"/>
              </a:ext>
            </a:extLst>
          </p:cNvPr>
          <p:cNvSpPr txBox="1">
            <a:spLocks/>
          </p:cNvSpPr>
          <p:nvPr/>
        </p:nvSpPr>
        <p:spPr>
          <a:xfrm>
            <a:off x="303572" y="237309"/>
            <a:ext cx="11582386" cy="132556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+mn-lt"/>
              </a:rPr>
              <a:t>Fear of the Lord</a:t>
            </a:r>
          </a:p>
        </p:txBody>
      </p:sp>
    </p:spTree>
    <p:extLst>
      <p:ext uri="{BB962C8B-B14F-4D97-AF65-F5344CB8AC3E}">
        <p14:creationId xmlns:p14="http://schemas.microsoft.com/office/powerpoint/2010/main" val="3234319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568" y="2005321"/>
            <a:ext cx="11125200" cy="4179166"/>
          </a:xfrm>
          <a:ln w="3175">
            <a:noFill/>
          </a:ln>
        </p:spPr>
        <p:txBody>
          <a:bodyPr anchor="t">
            <a:noAutofit/>
          </a:bodyPr>
          <a:lstStyle/>
          <a:p>
            <a:r>
              <a:rPr lang="en-US" sz="3600" dirty="0"/>
              <a:t>Fear of the Lord also includes understanding how much God hates sin &amp; fearing His judgment on sin—even in the life of a believer</a:t>
            </a:r>
          </a:p>
          <a:p>
            <a:r>
              <a:rPr lang="en-US" sz="3600" dirty="0"/>
              <a:t>We should fear God’s discipline &amp; seek to live our lives in such a way that pleases Him</a:t>
            </a:r>
          </a:p>
          <a:p>
            <a:r>
              <a:rPr lang="en-US" sz="3600" dirty="0"/>
              <a:t>Believers are not to be afraid of God</a:t>
            </a:r>
          </a:p>
          <a:p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03572" y="236897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7A1920-06C2-4E8C-A36E-3908FDAFBB08}"/>
              </a:ext>
            </a:extLst>
          </p:cNvPr>
          <p:cNvSpPr txBox="1">
            <a:spLocks/>
          </p:cNvSpPr>
          <p:nvPr/>
        </p:nvSpPr>
        <p:spPr>
          <a:xfrm>
            <a:off x="303572" y="237309"/>
            <a:ext cx="11582386" cy="132556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+mn-lt"/>
              </a:rPr>
              <a:t>Fear of the Lord</a:t>
            </a:r>
          </a:p>
        </p:txBody>
      </p:sp>
    </p:spTree>
    <p:extLst>
      <p:ext uri="{BB962C8B-B14F-4D97-AF65-F5344CB8AC3E}">
        <p14:creationId xmlns:p14="http://schemas.microsoft.com/office/powerpoint/2010/main" val="2389083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62871"/>
            <a:ext cx="11125200" cy="5074825"/>
          </a:xfrm>
          <a:ln w="3175">
            <a:noFill/>
          </a:ln>
        </p:spPr>
        <p:txBody>
          <a:bodyPr anchor="t">
            <a:noAutofit/>
          </a:bodyPr>
          <a:lstStyle/>
          <a:p>
            <a:endParaRPr lang="en-US" sz="3600" dirty="0"/>
          </a:p>
          <a:p>
            <a:r>
              <a:rPr lang="en-US" sz="3600" dirty="0"/>
              <a:t>We have His promise that </a:t>
            </a:r>
          </a:p>
          <a:p>
            <a:pPr lvl="1"/>
            <a:r>
              <a:rPr lang="en-US" sz="3600" dirty="0"/>
              <a:t>Nothing can separate us from His love (Rom. 8:38-39)</a:t>
            </a:r>
          </a:p>
          <a:p>
            <a:pPr lvl="1"/>
            <a:r>
              <a:rPr lang="en-US" sz="3600" dirty="0"/>
              <a:t>He will never leave us or forsake us (Hebrews 13:5)</a:t>
            </a:r>
          </a:p>
          <a:p>
            <a:r>
              <a:rPr lang="en-US" sz="3600" dirty="0"/>
              <a:t>Fearing God means having such a reverence for Him that it has a great impact on the way we live our lives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03572" y="236897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7A1920-06C2-4E8C-A36E-3908FDAFBB08}"/>
              </a:ext>
            </a:extLst>
          </p:cNvPr>
          <p:cNvSpPr txBox="1">
            <a:spLocks/>
          </p:cNvSpPr>
          <p:nvPr/>
        </p:nvSpPr>
        <p:spPr>
          <a:xfrm>
            <a:off x="303572" y="237309"/>
            <a:ext cx="11582386" cy="132556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+mn-lt"/>
              </a:rPr>
              <a:t>Fear of the Lord</a:t>
            </a:r>
          </a:p>
        </p:txBody>
      </p:sp>
    </p:spTree>
    <p:extLst>
      <p:ext uri="{BB962C8B-B14F-4D97-AF65-F5344CB8AC3E}">
        <p14:creationId xmlns:p14="http://schemas.microsoft.com/office/powerpoint/2010/main" val="313460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72705"/>
            <a:ext cx="11125200" cy="5047986"/>
          </a:xfrm>
          <a:ln w="3175">
            <a:noFill/>
          </a:ln>
        </p:spPr>
        <p:txBody>
          <a:bodyPr anchor="t">
            <a:noAutofit/>
          </a:bodyPr>
          <a:lstStyle/>
          <a:p>
            <a:endParaRPr lang="en-US" sz="3600" dirty="0"/>
          </a:p>
          <a:p>
            <a:r>
              <a:rPr lang="en-US" sz="3600" dirty="0"/>
              <a:t>The fear of the Lord is </a:t>
            </a:r>
          </a:p>
          <a:p>
            <a:pPr lvl="1"/>
            <a:r>
              <a:rPr lang="en-US" sz="3600" dirty="0"/>
              <a:t>Respecting Him</a:t>
            </a:r>
          </a:p>
          <a:p>
            <a:pPr lvl="1"/>
            <a:r>
              <a:rPr lang="en-US" sz="3600" dirty="0"/>
              <a:t>Obeying Him</a:t>
            </a:r>
          </a:p>
          <a:p>
            <a:pPr lvl="1"/>
            <a:r>
              <a:rPr lang="en-US" sz="3600" dirty="0"/>
              <a:t>Submitting to His discipline</a:t>
            </a:r>
          </a:p>
          <a:p>
            <a:pPr lvl="1"/>
            <a:r>
              <a:rPr lang="en-US" sz="3600" dirty="0"/>
              <a:t>Worshiping Him in awe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03572" y="236897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7A1920-06C2-4E8C-A36E-3908FDAFBB08}"/>
              </a:ext>
            </a:extLst>
          </p:cNvPr>
          <p:cNvSpPr txBox="1">
            <a:spLocks/>
          </p:cNvSpPr>
          <p:nvPr/>
        </p:nvSpPr>
        <p:spPr>
          <a:xfrm>
            <a:off x="303572" y="237309"/>
            <a:ext cx="11582386" cy="132556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+mn-lt"/>
              </a:rPr>
              <a:t>Fear of the Lord</a:t>
            </a:r>
          </a:p>
        </p:txBody>
      </p:sp>
    </p:spTree>
    <p:extLst>
      <p:ext uri="{BB962C8B-B14F-4D97-AF65-F5344CB8AC3E}">
        <p14:creationId xmlns:p14="http://schemas.microsoft.com/office/powerpoint/2010/main" val="1962993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113336</TotalTime>
  <Words>1109</Words>
  <Application>Microsoft Office PowerPoint</Application>
  <PresentationFormat>Widescreen</PresentationFormat>
  <Paragraphs>103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Main Idea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John 5 (NIV)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Revelation 21 (NIV)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Idea</dc:title>
  <dc:creator>Edward Irish</dc:creator>
  <cp:lastModifiedBy>Edward Irish</cp:lastModifiedBy>
  <cp:revision>51</cp:revision>
  <cp:lastPrinted>2021-09-11T14:25:20Z</cp:lastPrinted>
  <dcterms:created xsi:type="dcterms:W3CDTF">2021-01-22T21:51:49Z</dcterms:created>
  <dcterms:modified xsi:type="dcterms:W3CDTF">2022-10-27T09:57:24Z</dcterms:modified>
</cp:coreProperties>
</file>