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108" r:id="rId2"/>
    <p:sldId id="2152" r:id="rId3"/>
    <p:sldId id="2154" r:id="rId4"/>
    <p:sldId id="1982" r:id="rId5"/>
    <p:sldId id="1597" r:id="rId6"/>
    <p:sldId id="733" r:id="rId7"/>
    <p:sldId id="2157" r:id="rId8"/>
    <p:sldId id="2158" r:id="rId9"/>
    <p:sldId id="1485" r:id="rId10"/>
    <p:sldId id="2161" r:id="rId11"/>
    <p:sldId id="2163" r:id="rId12"/>
    <p:sldId id="1941" r:id="rId13"/>
    <p:sldId id="2164" r:id="rId14"/>
    <p:sldId id="2165" r:id="rId15"/>
    <p:sldId id="2166" r:id="rId16"/>
    <p:sldId id="2172" r:id="rId17"/>
    <p:sldId id="2168" r:id="rId18"/>
    <p:sldId id="2169" r:id="rId19"/>
    <p:sldId id="2171" r:id="rId20"/>
    <p:sldId id="2180" r:id="rId21"/>
    <p:sldId id="1482" r:id="rId22"/>
    <p:sldId id="2181" r:id="rId23"/>
    <p:sldId id="2182" r:id="rId24"/>
    <p:sldId id="2183" r:id="rId25"/>
    <p:sldId id="2184" r:id="rId26"/>
    <p:sldId id="2186" r:id="rId27"/>
    <p:sldId id="2122" r:id="rId28"/>
    <p:sldId id="2187" r:id="rId29"/>
    <p:sldId id="2107" r:id="rId30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Irish" initials="EI" lastIdx="3" clrIdx="0">
    <p:extLst>
      <p:ext uri="{19B8F6BF-5375-455C-9EA6-DF929625EA0E}">
        <p15:presenceInfo xmlns:p15="http://schemas.microsoft.com/office/powerpoint/2012/main" userId="097da01e8823f2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0" autoAdjust="0"/>
  </p:normalViewPr>
  <p:slideViewPr>
    <p:cSldViewPr snapToGrid="0">
      <p:cViewPr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Irish" userId="097da01e8823f29e" providerId="LiveId" clId="{4FC6AD38-DB19-43C7-82F5-48ABB1EBD62D}"/>
    <pc:docChg chg="custSel delSld modSld">
      <pc:chgData name="Edward Irish" userId="097da01e8823f29e" providerId="LiveId" clId="{4FC6AD38-DB19-43C7-82F5-48ABB1EBD62D}" dt="2021-11-08T16:01:05.657" v="10" actId="313"/>
      <pc:docMkLst>
        <pc:docMk/>
      </pc:docMkLst>
      <pc:sldChg chg="modSp mod">
        <pc:chgData name="Edward Irish" userId="097da01e8823f29e" providerId="LiveId" clId="{4FC6AD38-DB19-43C7-82F5-48ABB1EBD62D}" dt="2021-11-08T14:12:47.301" v="5" actId="115"/>
        <pc:sldMkLst>
          <pc:docMk/>
          <pc:sldMk cId="1589308627" sldId="733"/>
        </pc:sldMkLst>
        <pc:spChg chg="mod">
          <ac:chgData name="Edward Irish" userId="097da01e8823f29e" providerId="LiveId" clId="{4FC6AD38-DB19-43C7-82F5-48ABB1EBD62D}" dt="2021-11-08T14:12:47.301" v="5" actId="115"/>
          <ac:spMkLst>
            <pc:docMk/>
            <pc:sldMk cId="1589308627" sldId="733"/>
            <ac:spMk id="3" creationId="{C9EC660E-1709-455B-A1EF-75F4973E5400}"/>
          </ac:spMkLst>
        </pc:spChg>
      </pc:sldChg>
      <pc:sldChg chg="del">
        <pc:chgData name="Edward Irish" userId="097da01e8823f29e" providerId="LiveId" clId="{4FC6AD38-DB19-43C7-82F5-48ABB1EBD62D}" dt="2021-11-08T14:11:55.051" v="1" actId="47"/>
        <pc:sldMkLst>
          <pc:docMk/>
          <pc:sldMk cId="3635317548" sldId="1323"/>
        </pc:sldMkLst>
      </pc:sldChg>
      <pc:sldChg chg="del">
        <pc:chgData name="Edward Irish" userId="097da01e8823f29e" providerId="LiveId" clId="{4FC6AD38-DB19-43C7-82F5-48ABB1EBD62D}" dt="2021-11-08T14:11:55.051" v="1" actId="47"/>
        <pc:sldMkLst>
          <pc:docMk/>
          <pc:sldMk cId="3248079032" sldId="1336"/>
        </pc:sldMkLst>
      </pc:sldChg>
      <pc:sldChg chg="del">
        <pc:chgData name="Edward Irish" userId="097da01e8823f29e" providerId="LiveId" clId="{4FC6AD38-DB19-43C7-82F5-48ABB1EBD62D}" dt="2021-11-08T14:11:55.051" v="1" actId="47"/>
        <pc:sldMkLst>
          <pc:docMk/>
          <pc:sldMk cId="2115965878" sldId="1423"/>
        </pc:sldMkLst>
      </pc:sldChg>
      <pc:sldChg chg="del">
        <pc:chgData name="Edward Irish" userId="097da01e8823f29e" providerId="LiveId" clId="{4FC6AD38-DB19-43C7-82F5-48ABB1EBD62D}" dt="2021-11-08T14:11:55.051" v="1" actId="47"/>
        <pc:sldMkLst>
          <pc:docMk/>
          <pc:sldMk cId="3994894253" sldId="1424"/>
        </pc:sldMkLst>
      </pc:sldChg>
      <pc:sldChg chg="del">
        <pc:chgData name="Edward Irish" userId="097da01e8823f29e" providerId="LiveId" clId="{4FC6AD38-DB19-43C7-82F5-48ABB1EBD62D}" dt="2021-11-08T14:10:31.556" v="0" actId="47"/>
        <pc:sldMkLst>
          <pc:docMk/>
          <pc:sldMk cId="207006784" sldId="1484"/>
        </pc:sldMkLst>
      </pc:sldChg>
      <pc:sldChg chg="del">
        <pc:chgData name="Edward Irish" userId="097da01e8823f29e" providerId="LiveId" clId="{4FC6AD38-DB19-43C7-82F5-48ABB1EBD62D}" dt="2021-11-08T14:11:55.051" v="1" actId="47"/>
        <pc:sldMkLst>
          <pc:docMk/>
          <pc:sldMk cId="1817735032" sldId="1505"/>
        </pc:sldMkLst>
      </pc:sldChg>
      <pc:sldChg chg="del">
        <pc:chgData name="Edward Irish" userId="097da01e8823f29e" providerId="LiveId" clId="{4FC6AD38-DB19-43C7-82F5-48ABB1EBD62D}" dt="2021-11-08T14:11:55.051" v="1" actId="47"/>
        <pc:sldMkLst>
          <pc:docMk/>
          <pc:sldMk cId="1318219799" sldId="1931"/>
        </pc:sldMkLst>
      </pc:sldChg>
      <pc:sldChg chg="del">
        <pc:chgData name="Edward Irish" userId="097da01e8823f29e" providerId="LiveId" clId="{4FC6AD38-DB19-43C7-82F5-48ABB1EBD62D}" dt="2021-11-08T14:11:55.051" v="1" actId="47"/>
        <pc:sldMkLst>
          <pc:docMk/>
          <pc:sldMk cId="280112945" sldId="2019"/>
        </pc:sldMkLst>
      </pc:sldChg>
      <pc:sldChg chg="del">
        <pc:chgData name="Edward Irish" userId="097da01e8823f29e" providerId="LiveId" clId="{4FC6AD38-DB19-43C7-82F5-48ABB1EBD62D}" dt="2021-11-08T14:11:55.051" v="1" actId="47"/>
        <pc:sldMkLst>
          <pc:docMk/>
          <pc:sldMk cId="4097148824" sldId="2020"/>
        </pc:sldMkLst>
      </pc:sldChg>
      <pc:sldChg chg="del">
        <pc:chgData name="Edward Irish" userId="097da01e8823f29e" providerId="LiveId" clId="{4FC6AD38-DB19-43C7-82F5-48ABB1EBD62D}" dt="2021-11-08T14:10:31.556" v="0" actId="47"/>
        <pc:sldMkLst>
          <pc:docMk/>
          <pc:sldMk cId="3055823312" sldId="2162"/>
        </pc:sldMkLst>
      </pc:sldChg>
      <pc:sldChg chg="del">
        <pc:chgData name="Edward Irish" userId="097da01e8823f29e" providerId="LiveId" clId="{4FC6AD38-DB19-43C7-82F5-48ABB1EBD62D}" dt="2021-11-08T14:10:31.556" v="0" actId="47"/>
        <pc:sldMkLst>
          <pc:docMk/>
          <pc:sldMk cId="2264347006" sldId="2173"/>
        </pc:sldMkLst>
      </pc:sldChg>
      <pc:sldChg chg="del">
        <pc:chgData name="Edward Irish" userId="097da01e8823f29e" providerId="LiveId" clId="{4FC6AD38-DB19-43C7-82F5-48ABB1EBD62D}" dt="2021-11-08T14:10:31.556" v="0" actId="47"/>
        <pc:sldMkLst>
          <pc:docMk/>
          <pc:sldMk cId="1033631560" sldId="2176"/>
        </pc:sldMkLst>
      </pc:sldChg>
      <pc:sldChg chg="del">
        <pc:chgData name="Edward Irish" userId="097da01e8823f29e" providerId="LiveId" clId="{4FC6AD38-DB19-43C7-82F5-48ABB1EBD62D}" dt="2021-11-08T14:10:31.556" v="0" actId="47"/>
        <pc:sldMkLst>
          <pc:docMk/>
          <pc:sldMk cId="3958575852" sldId="2177"/>
        </pc:sldMkLst>
      </pc:sldChg>
      <pc:sldChg chg="modSp mod">
        <pc:chgData name="Edward Irish" userId="097da01e8823f29e" providerId="LiveId" clId="{4FC6AD38-DB19-43C7-82F5-48ABB1EBD62D}" dt="2021-11-08T16:01:05.657" v="10" actId="313"/>
        <pc:sldMkLst>
          <pc:docMk/>
          <pc:sldMk cId="328862201" sldId="2180"/>
        </pc:sldMkLst>
        <pc:spChg chg="mod">
          <ac:chgData name="Edward Irish" userId="097da01e8823f29e" providerId="LiveId" clId="{4FC6AD38-DB19-43C7-82F5-48ABB1EBD62D}" dt="2021-11-08T16:01:05.657" v="10" actId="313"/>
          <ac:spMkLst>
            <pc:docMk/>
            <pc:sldMk cId="328862201" sldId="2180"/>
            <ac:spMk id="3" creationId="{C9EC660E-1709-455B-A1EF-75F4973E5400}"/>
          </ac:spMkLst>
        </pc:spChg>
      </pc:sldChg>
      <pc:sldChg chg="del">
        <pc:chgData name="Edward Irish" userId="097da01e8823f29e" providerId="LiveId" clId="{4FC6AD38-DB19-43C7-82F5-48ABB1EBD62D}" dt="2021-11-08T14:10:31.556" v="0" actId="47"/>
        <pc:sldMkLst>
          <pc:docMk/>
          <pc:sldMk cId="3692883149" sldId="21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0A057-E3C7-4A31-B872-842444A7498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3ACC-CEA1-4E9F-813F-CE7C2ED75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5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0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2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New Civic Religion – Humanism and the Future of Christianity.  Patrick </a:t>
            </a:r>
            <a:r>
              <a:rPr lang="en-US" sz="1200" dirty="0" err="1"/>
              <a:t>Sookhdeo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9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3ACC-CEA1-4E9F-813F-CE7C2ED753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2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5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2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4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5F40-30E9-41A0-BD3C-A3576B05BE4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B548-6F6D-4236-99CC-E7451F8BE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85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A5D7E2-2132-4002-B451-315602004C2C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29BC2A3-01B5-4FA3-A6C9-0BD07CAD6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2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74B4D5-3C87-4E03-A0B8-9DF51EF6BED4}"/>
              </a:ext>
            </a:extLst>
          </p:cNvPr>
          <p:cNvSpPr/>
          <p:nvPr/>
        </p:nvSpPr>
        <p:spPr>
          <a:xfrm>
            <a:off x="342900" y="276225"/>
            <a:ext cx="11506200" cy="6222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59"/>
    </mc:Choice>
    <mc:Fallback xmlns="">
      <p:transition spd="slow" advTm="942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Sheep 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pPr lvl="1"/>
            <a:r>
              <a:rPr lang="en-US" sz="3600" dirty="0"/>
              <a:t>Place for believers</a:t>
            </a:r>
          </a:p>
          <a:p>
            <a:pPr lvl="1"/>
            <a:r>
              <a:rPr lang="en-US" sz="3600" dirty="0"/>
              <a:t>Place of acceptance by God</a:t>
            </a:r>
          </a:p>
          <a:p>
            <a:pPr lvl="1"/>
            <a:r>
              <a:rPr lang="en-US" sz="3600" dirty="0"/>
              <a:t>Place of security in God’s presence</a:t>
            </a:r>
          </a:p>
          <a:p>
            <a:pPr lvl="1"/>
            <a:r>
              <a:rPr lang="en-US" sz="3600" dirty="0"/>
              <a:t>The Kingdom of God (Heaven &amp; Earth)</a:t>
            </a:r>
          </a:p>
          <a:p>
            <a:pPr lvl="1"/>
            <a:r>
              <a:rPr lang="en-US" sz="3600" dirty="0"/>
              <a:t>The Church (Earth)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07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4D9BFB-B2FD-413E-AB55-DF5641BBD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747A90-57DD-42B4-9ABA-CA4B4EFA49EA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936D6-FBA3-40C2-91D5-D485A3BC4CBA}"/>
              </a:ext>
            </a:extLst>
          </p:cNvPr>
          <p:cNvSpPr txBox="1"/>
          <p:nvPr/>
        </p:nvSpPr>
        <p:spPr>
          <a:xfrm>
            <a:off x="6096000" y="551910"/>
            <a:ext cx="5715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 Shepherd (s)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0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False Shepherds</a:t>
            </a:r>
            <a:endParaRPr lang="en-US" sz="36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lvl="1"/>
            <a:r>
              <a:rPr lang="en-US" sz="3600" dirty="0"/>
              <a:t>Jewish leaders (mocked blind man healed by Jesus)</a:t>
            </a:r>
          </a:p>
          <a:p>
            <a:pPr lvl="1"/>
            <a:r>
              <a:rPr lang="en-US" sz="3600" dirty="0"/>
              <a:t>Thieves &amp; robbers (Satan’s hands &amp; feet)</a:t>
            </a:r>
          </a:p>
          <a:p>
            <a:pPr lvl="1"/>
            <a:r>
              <a:rPr lang="en-US" sz="3600" dirty="0"/>
              <a:t>Powerless to lead true sheep</a:t>
            </a:r>
          </a:p>
          <a:p>
            <a:pPr lvl="1"/>
            <a:r>
              <a:rPr lang="en-US" sz="3600" dirty="0"/>
              <a:t>Indicators</a:t>
            </a:r>
          </a:p>
          <a:p>
            <a:pPr lvl="2"/>
            <a:r>
              <a:rPr lang="en-US" sz="3600" dirty="0"/>
              <a:t>Teaches another Savior</a:t>
            </a:r>
          </a:p>
          <a:p>
            <a:pPr lvl="2"/>
            <a:r>
              <a:rPr lang="en-US" sz="3600" dirty="0"/>
              <a:t>Preaches another Gospel</a:t>
            </a:r>
          </a:p>
          <a:p>
            <a:pPr lvl="2"/>
            <a:r>
              <a:rPr lang="en-US" sz="3600" dirty="0"/>
              <a:t>Glorifies another God</a:t>
            </a:r>
          </a:p>
          <a:p>
            <a:pPr lvl="1"/>
            <a:r>
              <a:rPr lang="en-US" sz="3600" dirty="0"/>
              <a:t>Examples today</a:t>
            </a:r>
          </a:p>
          <a:p>
            <a:pPr lvl="1"/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Indicators</a:t>
            </a:r>
            <a:endParaRPr lang="en-US" sz="36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r>
              <a:rPr lang="en-US" sz="3600" dirty="0"/>
              <a:t>Teaches another Savior</a:t>
            </a:r>
          </a:p>
          <a:p>
            <a:pPr marL="0" indent="0" algn="ctr">
              <a:buNone/>
            </a:pPr>
            <a:r>
              <a:rPr lang="en-US" sz="3600" b="1" i="1" dirty="0"/>
              <a:t>9 Anyone who runs ahead and does not continue in the teaching of Christ does not have God; whoever continues in the teaching has both the Father and the Son. </a:t>
            </a:r>
          </a:p>
          <a:p>
            <a:pPr marL="0" indent="0" algn="ctr">
              <a:buNone/>
            </a:pPr>
            <a:r>
              <a:rPr lang="en-US" sz="3600" b="1" i="1" dirty="0"/>
              <a:t>(2 John 9 NIV)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71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Indicators</a:t>
            </a:r>
            <a:endParaRPr lang="en-US" sz="36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r>
              <a:rPr lang="en-US" sz="3600" dirty="0"/>
              <a:t>Preaches another Gospel</a:t>
            </a:r>
          </a:p>
          <a:p>
            <a:pPr marL="0" indent="0" algn="ctr">
              <a:buNone/>
            </a:pPr>
            <a:r>
              <a:rPr lang="en-US" sz="3600" b="1" i="1" dirty="0"/>
              <a:t>15 Now, brothers and sisters, I want to remind you of the gospel I preached to you, which you received and on which you have taken your stand. 2 By this gospel you are saved, if you hold firmly to the word I preached to you. Otherwise, you have believed in vain. 3 For what I received I passed on to you as of first importance: that Christ died for our sins according to the Scriptures, 4 that he was buried, that he was raised on the third day according to the Scriptures,      (1 Corinthians 15:1-4 NIV)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7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Indicators</a:t>
            </a:r>
            <a:endParaRPr lang="en-US" sz="36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8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r>
              <a:rPr lang="en-US" sz="3600" dirty="0"/>
              <a:t>Glorifies another God</a:t>
            </a:r>
          </a:p>
          <a:p>
            <a:pPr marL="0" indent="0" algn="ctr">
              <a:buNone/>
            </a:pPr>
            <a:r>
              <a:rPr lang="en-US" sz="3600" b="1" i="1" dirty="0"/>
              <a:t>1 Blessed is the one who does not walk in step with the wicked or stand in the way that sinners take or sit in the company of mockers, 2 but whose delight is in the law of the Lord, and who meditates on his law day and night. (Psalm 1:1-2 NIV)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56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77" y="270855"/>
            <a:ext cx="11582387" cy="1325563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29900" cy="4351338"/>
          </a:xfrm>
          <a:ln w="38100">
            <a:noFill/>
          </a:ln>
        </p:spPr>
        <p:txBody>
          <a:bodyPr anchor="t">
            <a:noAutofit/>
          </a:bodyPr>
          <a:lstStyle/>
          <a:p>
            <a:r>
              <a:rPr lang="en-US" sz="3600" dirty="0"/>
              <a:t>False religions (10,000)</a:t>
            </a:r>
          </a:p>
          <a:p>
            <a:r>
              <a:rPr lang="en-US" sz="3600" dirty="0"/>
              <a:t>False science (Carl Sagan)</a:t>
            </a:r>
          </a:p>
          <a:p>
            <a:r>
              <a:rPr lang="en-US" sz="3600" dirty="0"/>
              <a:t>False philosophy (system of beliefs about reality)</a:t>
            </a:r>
          </a:p>
          <a:p>
            <a:pPr lvl="1"/>
            <a:r>
              <a:rPr lang="en-US" sz="3600" dirty="0"/>
              <a:t>Materialism</a:t>
            </a:r>
          </a:p>
          <a:p>
            <a:pPr lvl="1"/>
            <a:r>
              <a:rPr lang="en-US" sz="3600" dirty="0"/>
              <a:t>Worldliness</a:t>
            </a:r>
          </a:p>
          <a:p>
            <a:pPr lvl="1"/>
            <a:r>
              <a:rPr lang="en-US" sz="3600" dirty="0"/>
              <a:t>Fame</a:t>
            </a:r>
          </a:p>
          <a:p>
            <a:r>
              <a:rPr lang="en-US" sz="3600" dirty="0"/>
              <a:t>Humanism/Civic Religion</a:t>
            </a:r>
          </a:p>
          <a:p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9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3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7770912-D618-4728-B2CE-3ECAE8D91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0" b="30446"/>
          <a:stretch/>
        </p:blipFill>
        <p:spPr bwMode="auto">
          <a:xfrm>
            <a:off x="643467" y="2256957"/>
            <a:ext cx="10905066" cy="23440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The True Shepherd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lvl="1"/>
            <a:endParaRPr lang="en-US" sz="3600" dirty="0"/>
          </a:p>
          <a:p>
            <a:pPr lvl="1"/>
            <a:r>
              <a:rPr lang="en-US" sz="3600" dirty="0"/>
              <a:t>Seeks out the sheep given to Him by the Father</a:t>
            </a:r>
          </a:p>
          <a:p>
            <a:pPr lvl="1"/>
            <a:r>
              <a:rPr lang="en-US" sz="3600" dirty="0"/>
              <a:t>Calls them by name</a:t>
            </a:r>
          </a:p>
          <a:p>
            <a:pPr lvl="1"/>
            <a:r>
              <a:rPr lang="en-US" sz="3600" dirty="0"/>
              <a:t>Gives them life</a:t>
            </a:r>
          </a:p>
          <a:p>
            <a:pPr lvl="1"/>
            <a:r>
              <a:rPr lang="en-US" sz="3600" dirty="0"/>
              <a:t>Carries the sheep into the pen </a:t>
            </a:r>
          </a:p>
          <a:p>
            <a:pPr lvl="1"/>
            <a:r>
              <a:rPr lang="en-US" sz="3600" dirty="0"/>
              <a:t>Cares for the them</a:t>
            </a:r>
          </a:p>
          <a:p>
            <a:pPr lvl="1"/>
            <a:r>
              <a:rPr lang="en-US" sz="3600" dirty="0"/>
              <a:t>Protects the sheep</a:t>
            </a:r>
          </a:p>
          <a:p>
            <a:pPr lvl="1"/>
            <a:r>
              <a:rPr lang="en-US" sz="3600" dirty="0"/>
              <a:t>Leads them</a:t>
            </a:r>
          </a:p>
          <a:p>
            <a:endParaRPr lang="en-US" sz="36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97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The True Shepherd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600" b="1" i="1" dirty="0"/>
              <a:t>1 The Lord is my shepherd, I lack nothing. 2 He makes me lie own in green pastures, he leads me beside quiet waters, 3     he refreshes my soul.  He guides me along the right paths     for his name’s sake. 4 Even though I walk through the  darkest valley, I will fear no evil, for you are with me; your rod and your staff, they comfort me. 5 You prepare a table before me in the presence of my enemies.  You anoint my head with oil; my cup overflows. 6 Surely your goodness and love will follow me all the days of my life, and I will dwell in the house of the Lord  forever.  (Psalm 23 NIV)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73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ECB639-A136-46DB-B7F2-6717CCEAD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0D60BF-6ED8-4FC0-A566-441F3E2F811B}"/>
              </a:ext>
            </a:extLst>
          </p:cNvPr>
          <p:cNvSpPr/>
          <p:nvPr/>
        </p:nvSpPr>
        <p:spPr>
          <a:xfrm>
            <a:off x="342900" y="276225"/>
            <a:ext cx="11506200" cy="6222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406A5-E1ED-480C-8D27-5DE38161486D}"/>
              </a:ext>
            </a:extLst>
          </p:cNvPr>
          <p:cNvSpPr txBox="1"/>
          <p:nvPr/>
        </p:nvSpPr>
        <p:spPr>
          <a:xfrm>
            <a:off x="4751109" y="716436"/>
            <a:ext cx="6075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Jesus,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Good Shepherd</a:t>
            </a:r>
          </a:p>
        </p:txBody>
      </p:sp>
    </p:spTree>
    <p:extLst>
      <p:ext uri="{BB962C8B-B14F-4D97-AF65-F5344CB8AC3E}">
        <p14:creationId xmlns:p14="http://schemas.microsoft.com/office/powerpoint/2010/main" val="413858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86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i="1" kern="1200" dirty="0">
                <a:latin typeface="+mn-lt"/>
                <a:ea typeface="+mj-ea"/>
                <a:cs typeface="+mj-cs"/>
              </a:rPr>
              <a:t>John 10 (</a:t>
            </a:r>
            <a:r>
              <a:rPr lang="en-US" sz="3600" b="1" i="1" dirty="0">
                <a:latin typeface="+mn-lt"/>
              </a:rPr>
              <a:t>NI</a:t>
            </a:r>
            <a:r>
              <a:rPr lang="en-US" sz="3600" b="1" i="1" kern="1200" dirty="0">
                <a:latin typeface="+mn-lt"/>
                <a:ea typeface="+mj-ea"/>
                <a:cs typeface="+mj-cs"/>
              </a:rPr>
              <a:t>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86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/>
              <a:t>9 I am the gate; whoever enters through me will be </a:t>
            </a:r>
            <a:r>
              <a:rPr lang="en-US" sz="3600" b="1" i="1" u="sng" dirty="0"/>
              <a:t>saved</a:t>
            </a:r>
            <a:r>
              <a:rPr lang="en-US" sz="3600" b="1" i="1" dirty="0"/>
              <a:t>. They will </a:t>
            </a:r>
            <a:r>
              <a:rPr lang="en-US" sz="3600" b="1" i="1" u="sng" dirty="0"/>
              <a:t>come in and go out</a:t>
            </a:r>
            <a:r>
              <a:rPr lang="en-US" sz="3600" b="1" i="1" dirty="0"/>
              <a:t>, and </a:t>
            </a:r>
            <a:r>
              <a:rPr lang="en-US" sz="3600" b="1" i="1" u="sng" dirty="0"/>
              <a:t>find pasture</a:t>
            </a:r>
            <a:r>
              <a:rPr lang="en-US" sz="3600" b="1" i="1" dirty="0"/>
              <a:t>. 10 “The thief comes only to steal and kill and destroy; I have come that they may have </a:t>
            </a:r>
            <a:r>
              <a:rPr lang="en-US" sz="3600" b="1" i="1" u="sng" dirty="0"/>
              <a:t>life, and have it to the full</a:t>
            </a:r>
            <a:r>
              <a:rPr lang="en-US" sz="3600" b="1" i="1" dirty="0"/>
              <a:t>. 11 I am the good shepherd. The good shepherd lays down his life for the sheep.”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7092"/>
    </mc:Choice>
    <mc:Fallback xmlns="">
      <p:transition spd="slow" advTm="5709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AE8AB1DD-8C76-4070-8205-D20701A40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0DE452-8186-4F96-8317-A3C5CEC85EBC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070BF-5A66-4A27-AE7A-6F1CE53A23D0}"/>
              </a:ext>
            </a:extLst>
          </p:cNvPr>
          <p:cNvSpPr txBox="1"/>
          <p:nvPr/>
        </p:nvSpPr>
        <p:spPr>
          <a:xfrm>
            <a:off x="6600825" y="877724"/>
            <a:ext cx="51093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Promises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Shepherd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67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Promises of the Good Shepherd:  Saved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lvl="1"/>
            <a:endParaRPr lang="en-US" sz="3600" dirty="0"/>
          </a:p>
          <a:p>
            <a:pPr lvl="1"/>
            <a:r>
              <a:rPr lang="en-US" sz="3600" dirty="0"/>
              <a:t>Natural man is perishing</a:t>
            </a:r>
          </a:p>
          <a:p>
            <a:pPr lvl="1"/>
            <a:r>
              <a:rPr lang="en-US" sz="3600" dirty="0"/>
              <a:t>Delivered from evil power</a:t>
            </a:r>
          </a:p>
          <a:p>
            <a:pPr lvl="1"/>
            <a:r>
              <a:rPr lang="en-US" sz="3600" dirty="0"/>
              <a:t>Rescued from death (eternal destruction)</a:t>
            </a:r>
            <a:endParaRPr lang="en-US" sz="3200" dirty="0"/>
          </a:p>
          <a:p>
            <a:endParaRPr lang="en-US" sz="36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11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Promises of the Good Shepherd: </a:t>
            </a:r>
            <a:r>
              <a:rPr lang="en-US" sz="3600" dirty="0">
                <a:latin typeface="+mn-lt"/>
              </a:rPr>
              <a:t>C</a:t>
            </a:r>
            <a:r>
              <a:rPr lang="en-US" sz="3600" kern="1200" dirty="0">
                <a:latin typeface="+mn-lt"/>
                <a:ea typeface="+mj-ea"/>
                <a:cs typeface="+mj-cs"/>
              </a:rPr>
              <a:t>ome in and Go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lvl="1"/>
            <a:endParaRPr lang="en-US" sz="3600" dirty="0"/>
          </a:p>
          <a:p>
            <a:pPr lvl="1"/>
            <a:r>
              <a:rPr lang="en-US" sz="3600" dirty="0"/>
              <a:t>Free &amp; Safe</a:t>
            </a:r>
          </a:p>
          <a:p>
            <a:pPr lvl="1"/>
            <a:endParaRPr lang="en-US" sz="3600" dirty="0"/>
          </a:p>
          <a:p>
            <a:pPr marL="457200" lvl="1" indent="0" algn="ctr">
              <a:buNone/>
            </a:pPr>
            <a:r>
              <a:rPr lang="en-US" sz="3600" b="1" i="1" dirty="0"/>
              <a:t>8 the Lord will watch over your coming </a:t>
            </a:r>
            <a:r>
              <a:rPr lang="en-US" sz="3600" b="1" i="1"/>
              <a:t>and going both </a:t>
            </a:r>
            <a:r>
              <a:rPr lang="en-US" sz="3600" b="1" i="1" dirty="0"/>
              <a:t>now and forevermore.  (Psalm 121:8 NIV)</a:t>
            </a:r>
          </a:p>
          <a:p>
            <a:pPr marL="457200" lvl="1" indent="0" algn="ctr">
              <a:buNone/>
            </a:pPr>
            <a:endParaRPr lang="en-US" sz="3600" b="1" i="1" dirty="0"/>
          </a:p>
          <a:p>
            <a:pPr lvl="2"/>
            <a:endParaRPr lang="en-US" sz="3200" dirty="0"/>
          </a:p>
          <a:p>
            <a:endParaRPr lang="en-US" sz="36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5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Promises of the Good Shepherd: </a:t>
            </a:r>
            <a:r>
              <a:rPr lang="en-US" sz="3600" dirty="0">
                <a:latin typeface="+mn-lt"/>
              </a:rPr>
              <a:t>Find Pasture</a:t>
            </a:r>
            <a:endParaRPr lang="en-US" sz="36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lvl="1"/>
            <a:endParaRPr lang="en-US" sz="3600" dirty="0"/>
          </a:p>
          <a:p>
            <a:pPr lvl="1"/>
            <a:r>
              <a:rPr lang="en-US" sz="3600" dirty="0"/>
              <a:t>Soul hunger</a:t>
            </a:r>
          </a:p>
          <a:p>
            <a:pPr lvl="1"/>
            <a:r>
              <a:rPr lang="en-US" sz="3600" dirty="0"/>
              <a:t>Meaning of life</a:t>
            </a:r>
          </a:p>
          <a:p>
            <a:pPr lvl="1"/>
            <a:r>
              <a:rPr lang="en-US" sz="3600" dirty="0"/>
              <a:t>Satisfaction</a:t>
            </a:r>
          </a:p>
          <a:p>
            <a:pPr lvl="2"/>
            <a:r>
              <a:rPr lang="en-US" sz="3600" dirty="0"/>
              <a:t>Emotional</a:t>
            </a:r>
          </a:p>
          <a:p>
            <a:pPr lvl="2"/>
            <a:r>
              <a:rPr lang="en-US" sz="3600" dirty="0"/>
              <a:t>Intellectual</a:t>
            </a:r>
          </a:p>
          <a:p>
            <a:pPr lvl="2"/>
            <a:r>
              <a:rPr lang="en-US" sz="3600" dirty="0"/>
              <a:t>Vocational</a:t>
            </a:r>
          </a:p>
          <a:p>
            <a:pPr lvl="2"/>
            <a:endParaRPr lang="en-US" sz="3600" dirty="0"/>
          </a:p>
          <a:p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Promises of the Good Shepherd: </a:t>
            </a:r>
            <a:r>
              <a:rPr lang="en-US" sz="3600" dirty="0">
                <a:latin typeface="+mn-lt"/>
              </a:rPr>
              <a:t>Full Life</a:t>
            </a:r>
            <a:endParaRPr lang="en-US" sz="36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lvl="1"/>
            <a:endParaRPr lang="en-US" sz="3600" dirty="0"/>
          </a:p>
          <a:p>
            <a:pPr lvl="1"/>
            <a:r>
              <a:rPr lang="en-US" sz="3600" dirty="0"/>
              <a:t>Satisfaction</a:t>
            </a:r>
          </a:p>
          <a:p>
            <a:pPr lvl="1"/>
            <a:r>
              <a:rPr lang="en-US" sz="3600" dirty="0"/>
              <a:t>Enjoyment</a:t>
            </a:r>
          </a:p>
          <a:p>
            <a:pPr lvl="1"/>
            <a:r>
              <a:rPr lang="en-US" sz="3600" dirty="0"/>
              <a:t>Without fear</a:t>
            </a:r>
          </a:p>
          <a:p>
            <a:pPr lvl="1"/>
            <a:r>
              <a:rPr lang="en-US" sz="3600" dirty="0"/>
              <a:t>Security</a:t>
            </a:r>
          </a:p>
          <a:p>
            <a:pPr lvl="1"/>
            <a:r>
              <a:rPr lang="en-US" sz="3600" dirty="0"/>
              <a:t>Personal relationship with Jesus</a:t>
            </a:r>
          </a:p>
          <a:p>
            <a:pPr lvl="1"/>
            <a:r>
              <a:rPr lang="en-US" sz="3600" dirty="0"/>
              <a:t>Fruit filled</a:t>
            </a:r>
          </a:p>
          <a:p>
            <a:pPr lvl="1"/>
            <a:endParaRPr lang="en-US" sz="3600" dirty="0"/>
          </a:p>
          <a:p>
            <a:pPr lvl="2"/>
            <a:endParaRPr lang="en-US" sz="3600" dirty="0"/>
          </a:p>
          <a:p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1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Promises of the Good Shepherd: </a:t>
            </a:r>
            <a:r>
              <a:rPr lang="en-US" sz="3600" dirty="0">
                <a:latin typeface="+mn-lt"/>
              </a:rPr>
              <a:t>Full Life</a:t>
            </a:r>
            <a:endParaRPr lang="en-US" sz="3600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marL="457200" lvl="1" indent="0" algn="ctr">
              <a:buNone/>
            </a:pPr>
            <a:endParaRPr lang="en-US" sz="3600" b="1" i="1" dirty="0"/>
          </a:p>
          <a:p>
            <a:pPr marL="457200" lvl="1" indent="0" algn="ctr">
              <a:buNone/>
            </a:pPr>
            <a:r>
              <a:rPr lang="en-US" sz="3600" b="1" i="1" dirty="0"/>
              <a:t>22 But the fruit of the Spirit is love, joy, peace, forbearance, kindness, goodness, faithfulness, 23 gentleness and self-control. Against such things there is no law. (Galatians 5: 22-23 NIV)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29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>
                <a:latin typeface="+mn-lt"/>
              </a:rPr>
              <a:t>Question</a:t>
            </a:r>
            <a:endParaRPr lang="en-US" sz="3600" kern="1200"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pPr lvl="1"/>
            <a:r>
              <a:rPr lang="en-US" sz="3600" dirty="0"/>
              <a:t>Do you know and follow Jesus as the Shepherd of your life?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ECB639-A136-46DB-B7F2-6717CCEAD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0D60BF-6ED8-4FC0-A566-441F3E2F811B}"/>
              </a:ext>
            </a:extLst>
          </p:cNvPr>
          <p:cNvSpPr/>
          <p:nvPr/>
        </p:nvSpPr>
        <p:spPr>
          <a:xfrm>
            <a:off x="342900" y="276225"/>
            <a:ext cx="11506200" cy="6222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406A5-E1ED-480C-8D27-5DE38161486D}"/>
              </a:ext>
            </a:extLst>
          </p:cNvPr>
          <p:cNvSpPr txBox="1"/>
          <p:nvPr/>
        </p:nvSpPr>
        <p:spPr>
          <a:xfrm>
            <a:off x="4751109" y="716436"/>
            <a:ext cx="6075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Jesus,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Good Shepherd</a:t>
            </a:r>
          </a:p>
        </p:txBody>
      </p:sp>
    </p:spTree>
    <p:extLst>
      <p:ext uri="{BB962C8B-B14F-4D97-AF65-F5344CB8AC3E}">
        <p14:creationId xmlns:p14="http://schemas.microsoft.com/office/powerpoint/2010/main" val="68712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A5D7E2-2132-4002-B451-315602004C2C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29BC2A3-01B5-4FA3-A6C9-0BD07CAD6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2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74B4D5-3C87-4E03-A0B8-9DF51EF6BED4}"/>
              </a:ext>
            </a:extLst>
          </p:cNvPr>
          <p:cNvSpPr/>
          <p:nvPr/>
        </p:nvSpPr>
        <p:spPr>
          <a:xfrm>
            <a:off x="342900" y="276225"/>
            <a:ext cx="11506200" cy="6222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59"/>
    </mc:Choice>
    <mc:Fallback xmlns="">
      <p:transition spd="slow" advTm="942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86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i="1" kern="1200" dirty="0">
                <a:latin typeface="+mn-lt"/>
                <a:ea typeface="+mj-ea"/>
                <a:cs typeface="+mj-cs"/>
              </a:rPr>
              <a:t>John 10 (</a:t>
            </a:r>
            <a:r>
              <a:rPr lang="en-US" sz="3600" b="1" i="1" dirty="0">
                <a:latin typeface="+mn-lt"/>
              </a:rPr>
              <a:t>NI</a:t>
            </a:r>
            <a:r>
              <a:rPr lang="en-US" sz="3600" b="1" i="1" kern="1200" dirty="0">
                <a:latin typeface="+mn-lt"/>
                <a:ea typeface="+mj-ea"/>
                <a:cs typeface="+mj-cs"/>
              </a:rPr>
              <a:t>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86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600" b="1" i="1" dirty="0"/>
              <a:t>1 “Very truly I tell you Pharisees, anyone who does not enter the sheep pen by the gate, but climbs in by some other way, is a thief and a robber. 2 The one who enters by the gate is the shepherd of the sheep. 3 The gatekeeper opens the gate for him, and the sheep listen to his voice. He calls his own sheep by name and leads them out. 4 When he has brought out all his own, he goes on ahead of them, and his sheep follow him because they know his voice. 5 But they will never follow a stranger; in fact, they will run away from him because they do not recognize a stranger’s voice.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7092"/>
    </mc:Choice>
    <mc:Fallback xmlns="">
      <p:transition spd="slow" advTm="570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86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i="1" kern="1200" dirty="0">
                <a:latin typeface="+mn-lt"/>
                <a:ea typeface="+mj-ea"/>
                <a:cs typeface="+mj-cs"/>
              </a:rPr>
              <a:t>John 10 (</a:t>
            </a:r>
            <a:r>
              <a:rPr lang="en-US" sz="3600" b="1" i="1" dirty="0">
                <a:latin typeface="+mn-lt"/>
              </a:rPr>
              <a:t>NI</a:t>
            </a:r>
            <a:r>
              <a:rPr lang="en-US" sz="3600" b="1" i="1" kern="1200" dirty="0">
                <a:latin typeface="+mn-lt"/>
                <a:ea typeface="+mj-ea"/>
                <a:cs typeface="+mj-cs"/>
              </a:rPr>
              <a:t>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86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575" b="1" i="1" dirty="0"/>
              <a:t>6 Jesus used this figure of speech, but the Pharisees did not understand what he was telling them. 7 Therefore Jesus said again, “Very truly I tell you, I am the gate for the sheep. 8 All who have come before me are thieves and robbers, but the sheep have not listened to them. 9 I am the gate; whoever enters through me will be saved. They will come in and go out, and find pasture. 10 The thief comes only to steal and kill and destroy; I have come that they may have life, and have it to the full. 11 “I am the good shepherd. The good shepherd lays down his life for the sheep.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7092"/>
    </mc:Choice>
    <mc:Fallback xmlns="">
      <p:transition spd="slow" advTm="570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70855"/>
            <a:ext cx="11582386" cy="1325563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>
                <a:latin typeface="+mn-lt"/>
                <a:ea typeface="+mj-ea"/>
                <a:cs typeface="+mj-cs"/>
              </a:rPr>
              <a:t>Main Idea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F8ADB-B192-41D3-AA06-0E57621A83FC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64655-5969-478B-ADB5-9D221FA0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0" y="1825625"/>
            <a:ext cx="1093509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We are all sheep in need of the Good Shepherd to lead us into the Kingdom of God.</a:t>
            </a:r>
          </a:p>
        </p:txBody>
      </p:sp>
    </p:spTree>
    <p:extLst>
      <p:ext uri="{BB962C8B-B14F-4D97-AF65-F5344CB8AC3E}">
        <p14:creationId xmlns:p14="http://schemas.microsoft.com/office/powerpoint/2010/main" val="333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1"/>
    </mc:Choice>
    <mc:Fallback xmlns="">
      <p:transition spd="slow" advTm="215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86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i="1" kern="1200" dirty="0">
                <a:latin typeface="+mn-lt"/>
                <a:ea typeface="+mj-ea"/>
                <a:cs typeface="+mj-cs"/>
              </a:rPr>
              <a:t>John 10 (</a:t>
            </a:r>
            <a:r>
              <a:rPr lang="en-US" sz="3600" b="1" i="1" dirty="0">
                <a:latin typeface="+mn-lt"/>
              </a:rPr>
              <a:t>NI</a:t>
            </a:r>
            <a:r>
              <a:rPr lang="en-US" sz="3600" b="1" i="1" kern="1200" dirty="0">
                <a:latin typeface="+mn-lt"/>
                <a:ea typeface="+mj-ea"/>
                <a:cs typeface="+mj-cs"/>
              </a:rPr>
              <a:t>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86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/>
              <a:t>1 “Very truly I tell you Pharisees, anyone who does not enter the </a:t>
            </a:r>
            <a:r>
              <a:rPr lang="en-US" sz="3600" b="1" i="1" u="sng" dirty="0"/>
              <a:t>sheep pen</a:t>
            </a:r>
            <a:r>
              <a:rPr lang="en-US" sz="3600" b="1" i="1" dirty="0"/>
              <a:t> by the gate, but climbs in by some </a:t>
            </a:r>
            <a:r>
              <a:rPr lang="en-US" sz="3600" b="1" i="1" u="sng" dirty="0"/>
              <a:t>other way</a:t>
            </a:r>
            <a:r>
              <a:rPr lang="en-US" sz="3600" b="1" i="1" dirty="0"/>
              <a:t>, is a </a:t>
            </a:r>
            <a:r>
              <a:rPr lang="en-US" sz="3600" b="1" i="1" u="sng" dirty="0"/>
              <a:t>thief and a robber</a:t>
            </a:r>
            <a:r>
              <a:rPr lang="en-US" sz="3600" b="1" i="1" dirty="0"/>
              <a:t>. 2 The one who enters by the gate is the </a:t>
            </a:r>
            <a:r>
              <a:rPr lang="en-US" sz="3600" b="1" i="1" u="sng" dirty="0"/>
              <a:t>shepherd</a:t>
            </a:r>
            <a:r>
              <a:rPr lang="en-US" sz="3600" b="1" i="1" dirty="0"/>
              <a:t> of the sheep. 3 The gatekeeper opens the gate for him, and the </a:t>
            </a:r>
            <a:r>
              <a:rPr lang="en-US" sz="3600" b="1" i="1" u="sng" dirty="0"/>
              <a:t>sheep</a:t>
            </a:r>
            <a:r>
              <a:rPr lang="en-US" sz="3600" b="1" i="1" dirty="0"/>
              <a:t> listen to his voice. He calls his own </a:t>
            </a:r>
            <a:r>
              <a:rPr lang="en-US" sz="3600" b="1" i="1" u="sng" dirty="0"/>
              <a:t>sheep</a:t>
            </a:r>
            <a:r>
              <a:rPr lang="en-US" sz="3600" b="1" i="1" dirty="0"/>
              <a:t> by name and leads them out.”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92"/>
    </mc:Choice>
    <mc:Fallback xmlns="">
      <p:transition spd="slow" advTm="570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61482E7-A71C-4501-8D26-D2890CFFD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A67669-B2ED-4103-93B2-EDB446DDED71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C32A-41DE-4F1D-9312-FA4157CB7CC6}"/>
              </a:ext>
            </a:extLst>
          </p:cNvPr>
          <p:cNvSpPr txBox="1"/>
          <p:nvPr/>
        </p:nvSpPr>
        <p:spPr>
          <a:xfrm>
            <a:off x="3048786" y="418649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0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A6D143-4CDF-4815-8579-A733CD8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301751"/>
            <a:ext cx="11582367" cy="11978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660E-1709-455B-A1EF-75F4973E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99615"/>
            <a:ext cx="11582373" cy="5177410"/>
          </a:xfrm>
          <a:ln w="38100"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endParaRPr lang="en-US" sz="3600" dirty="0"/>
          </a:p>
          <a:p>
            <a:pPr lvl="1"/>
            <a:r>
              <a:rPr lang="en-US" sz="3600" dirty="0"/>
              <a:t>No defense system</a:t>
            </a:r>
          </a:p>
          <a:p>
            <a:pPr lvl="1"/>
            <a:r>
              <a:rPr lang="en-US" sz="3600" dirty="0"/>
              <a:t>Follow a shepherd</a:t>
            </a:r>
          </a:p>
          <a:p>
            <a:pPr lvl="1"/>
            <a:r>
              <a:rPr lang="en-US" sz="3600" dirty="0"/>
              <a:t>Prone to wander</a:t>
            </a:r>
          </a:p>
          <a:p>
            <a:pPr lvl="1"/>
            <a:r>
              <a:rPr lang="en-US" sz="3600" dirty="0"/>
              <a:t>Helpless</a:t>
            </a:r>
          </a:p>
          <a:p>
            <a:pPr lvl="1"/>
            <a:r>
              <a:rPr lang="en-US" sz="3600" dirty="0"/>
              <a:t>Believers &amp; non-believers</a:t>
            </a:r>
          </a:p>
          <a:p>
            <a:pPr lvl="1"/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748E-F0F8-41C7-86BF-3B8A984D7AE8}"/>
              </a:ext>
            </a:extLst>
          </p:cNvPr>
          <p:cNvSpPr/>
          <p:nvPr/>
        </p:nvSpPr>
        <p:spPr>
          <a:xfrm>
            <a:off x="342900" y="276225"/>
            <a:ext cx="11582386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131"/>
    </mc:Choice>
    <mc:Fallback xmlns="">
      <p:transition spd="slow" advTm="901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775E8681-5894-4379-86CC-76AF4F959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0174F-9192-42FB-A927-073AF359B2FD}"/>
              </a:ext>
            </a:extLst>
          </p:cNvPr>
          <p:cNvSpPr txBox="1"/>
          <p:nvPr/>
        </p:nvSpPr>
        <p:spPr>
          <a:xfrm>
            <a:off x="3048786" y="418649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Sheep Pen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6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8206</TotalTime>
  <Words>1167</Words>
  <Application>Microsoft Office PowerPoint</Application>
  <PresentationFormat>Widescreen</PresentationFormat>
  <Paragraphs>122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John 10 (NIV)</vt:lpstr>
      <vt:lpstr>John 10 (NIV)</vt:lpstr>
      <vt:lpstr>Main Idea</vt:lpstr>
      <vt:lpstr>John 10 (NIV)</vt:lpstr>
      <vt:lpstr>PowerPoint Presentation</vt:lpstr>
      <vt:lpstr>Sheep</vt:lpstr>
      <vt:lpstr>PowerPoint Presentation</vt:lpstr>
      <vt:lpstr>Sheep Pen</vt:lpstr>
      <vt:lpstr>PowerPoint Presentation</vt:lpstr>
      <vt:lpstr>False Shepherds</vt:lpstr>
      <vt:lpstr>Indicators</vt:lpstr>
      <vt:lpstr>Indicators</vt:lpstr>
      <vt:lpstr>Indicators</vt:lpstr>
      <vt:lpstr>Examples</vt:lpstr>
      <vt:lpstr>PowerPoint Presentation</vt:lpstr>
      <vt:lpstr>The True Shepherd</vt:lpstr>
      <vt:lpstr>The True Shepherd</vt:lpstr>
      <vt:lpstr>John 10 (NIV)</vt:lpstr>
      <vt:lpstr>PowerPoint Presentation</vt:lpstr>
      <vt:lpstr>Promises of the Good Shepherd:  Saved</vt:lpstr>
      <vt:lpstr>Promises of the Good Shepherd: Come in and Go out</vt:lpstr>
      <vt:lpstr>Promises of the Good Shepherd: Find Pasture</vt:lpstr>
      <vt:lpstr>Promises of the Good Shepherd: Full Life</vt:lpstr>
      <vt:lpstr>Promises of the Good Shepherd: Full Life</vt:lpstr>
      <vt:lpstr>Question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Idea</dc:title>
  <dc:creator>Edward Irish</dc:creator>
  <cp:lastModifiedBy>Edward Irish</cp:lastModifiedBy>
  <cp:revision>3</cp:revision>
  <cp:lastPrinted>2021-09-11T14:25:20Z</cp:lastPrinted>
  <dcterms:created xsi:type="dcterms:W3CDTF">2021-01-22T21:51:49Z</dcterms:created>
  <dcterms:modified xsi:type="dcterms:W3CDTF">2021-11-08T16:01:10Z</dcterms:modified>
</cp:coreProperties>
</file>