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1266" r:id="rId2"/>
    <p:sldId id="1265" r:id="rId3"/>
    <p:sldId id="1250" r:id="rId4"/>
    <p:sldId id="1267" r:id="rId5"/>
    <p:sldId id="1251" r:id="rId6"/>
    <p:sldId id="1268" r:id="rId7"/>
    <p:sldId id="1254" r:id="rId8"/>
    <p:sldId id="1255" r:id="rId9"/>
    <p:sldId id="1239" r:id="rId10"/>
    <p:sldId id="1272" r:id="rId11"/>
    <p:sldId id="1256" r:id="rId12"/>
    <p:sldId id="1270" r:id="rId13"/>
    <p:sldId id="1264" r:id="rId14"/>
    <p:sldId id="1273" r:id="rId15"/>
  </p:sldIdLst>
  <p:sldSz cx="12192000" cy="6858000"/>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a:srgbClr val="FF5050"/>
    <a:srgbClr val="990033"/>
    <a:srgbClr val="993366"/>
    <a:srgbClr val="D60093"/>
    <a:srgbClr val="339966"/>
    <a:srgbClr val="CC0000"/>
    <a:srgbClr val="663300"/>
    <a:srgbClr val="8000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53" autoAdjust="0"/>
    <p:restoredTop sz="94638" autoAdjust="0"/>
  </p:normalViewPr>
  <p:slideViewPr>
    <p:cSldViewPr snapToGrid="0">
      <p:cViewPr varScale="1">
        <p:scale>
          <a:sx n="82" d="100"/>
          <a:sy n="82" d="100"/>
        </p:scale>
        <p:origin x="816"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ward Irish" userId="097da01e8823f29e" providerId="LiveId" clId="{889B01EF-3EF8-44DB-8CFB-C77CFE8621ED}"/>
    <pc:docChg chg="undo custSel addSld delSld modSld sldOrd">
      <pc:chgData name="Edward Irish" userId="097da01e8823f29e" providerId="LiveId" clId="{889B01EF-3EF8-44DB-8CFB-C77CFE8621ED}" dt="2019-01-20T10:26:45.610" v="81" actId="2696"/>
      <pc:docMkLst>
        <pc:docMk/>
      </pc:docMkLst>
      <pc:sldChg chg="modSp">
        <pc:chgData name="Edward Irish" userId="097da01e8823f29e" providerId="LiveId" clId="{889B01EF-3EF8-44DB-8CFB-C77CFE8621ED}" dt="2019-01-20T10:25:47.962" v="67" actId="20577"/>
        <pc:sldMkLst>
          <pc:docMk/>
          <pc:sldMk cId="223353816" sldId="1239"/>
        </pc:sldMkLst>
        <pc:spChg chg="mod">
          <ac:chgData name="Edward Irish" userId="097da01e8823f29e" providerId="LiveId" clId="{889B01EF-3EF8-44DB-8CFB-C77CFE8621ED}" dt="2019-01-20T10:25:47.962" v="67" actId="20577"/>
          <ac:spMkLst>
            <pc:docMk/>
            <pc:sldMk cId="223353816" sldId="1239"/>
            <ac:spMk id="4" creationId="{F531A764-A1DF-4F8C-9161-49FA57FB6293}"/>
          </ac:spMkLst>
        </pc:spChg>
      </pc:sldChg>
      <pc:sldChg chg="modSp">
        <pc:chgData name="Edward Irish" userId="097da01e8823f29e" providerId="LiveId" clId="{889B01EF-3EF8-44DB-8CFB-C77CFE8621ED}" dt="2019-01-20T10:25:12.742" v="60" actId="20577"/>
        <pc:sldMkLst>
          <pc:docMk/>
          <pc:sldMk cId="4081357096" sldId="1251"/>
        </pc:sldMkLst>
        <pc:spChg chg="mod">
          <ac:chgData name="Edward Irish" userId="097da01e8823f29e" providerId="LiveId" clId="{889B01EF-3EF8-44DB-8CFB-C77CFE8621ED}" dt="2019-01-20T10:25:12.742" v="60" actId="20577"/>
          <ac:spMkLst>
            <pc:docMk/>
            <pc:sldMk cId="4081357096" sldId="1251"/>
            <ac:spMk id="4" creationId="{F531A764-A1DF-4F8C-9161-49FA57FB6293}"/>
          </ac:spMkLst>
        </pc:spChg>
      </pc:sldChg>
      <pc:sldChg chg="modSp">
        <pc:chgData name="Edward Irish" userId="097da01e8823f29e" providerId="LiveId" clId="{889B01EF-3EF8-44DB-8CFB-C77CFE8621ED}" dt="2019-01-20T10:25:41.788" v="65" actId="20577"/>
        <pc:sldMkLst>
          <pc:docMk/>
          <pc:sldMk cId="2669985246" sldId="1254"/>
        </pc:sldMkLst>
        <pc:spChg chg="mod">
          <ac:chgData name="Edward Irish" userId="097da01e8823f29e" providerId="LiveId" clId="{889B01EF-3EF8-44DB-8CFB-C77CFE8621ED}" dt="2019-01-20T10:25:41.788" v="65" actId="20577"/>
          <ac:spMkLst>
            <pc:docMk/>
            <pc:sldMk cId="2669985246" sldId="1254"/>
            <ac:spMk id="4" creationId="{F531A764-A1DF-4F8C-9161-49FA57FB6293}"/>
          </ac:spMkLst>
        </pc:spChg>
      </pc:sldChg>
      <pc:sldChg chg="modSp">
        <pc:chgData name="Edward Irish" userId="097da01e8823f29e" providerId="LiveId" clId="{889B01EF-3EF8-44DB-8CFB-C77CFE8621ED}" dt="2019-01-20T10:22:35.568" v="58" actId="20577"/>
        <pc:sldMkLst>
          <pc:docMk/>
          <pc:sldMk cId="450211319" sldId="1255"/>
        </pc:sldMkLst>
        <pc:spChg chg="mod">
          <ac:chgData name="Edward Irish" userId="097da01e8823f29e" providerId="LiveId" clId="{889B01EF-3EF8-44DB-8CFB-C77CFE8621ED}" dt="2019-01-20T10:22:35.568" v="58" actId="20577"/>
          <ac:spMkLst>
            <pc:docMk/>
            <pc:sldMk cId="450211319" sldId="1255"/>
            <ac:spMk id="10" creationId="{366036EC-6336-4FCE-A4BB-FBE9FFEE9BA1}"/>
          </ac:spMkLst>
        </pc:spChg>
      </pc:sldChg>
      <pc:sldChg chg="modSp">
        <pc:chgData name="Edward Irish" userId="097da01e8823f29e" providerId="LiveId" clId="{889B01EF-3EF8-44DB-8CFB-C77CFE8621ED}" dt="2019-01-20T10:25:58.244" v="71" actId="20577"/>
        <pc:sldMkLst>
          <pc:docMk/>
          <pc:sldMk cId="1311538311" sldId="1256"/>
        </pc:sldMkLst>
        <pc:spChg chg="mod">
          <ac:chgData name="Edward Irish" userId="097da01e8823f29e" providerId="LiveId" clId="{889B01EF-3EF8-44DB-8CFB-C77CFE8621ED}" dt="2019-01-20T10:25:58.244" v="71" actId="20577"/>
          <ac:spMkLst>
            <pc:docMk/>
            <pc:sldMk cId="1311538311" sldId="1256"/>
            <ac:spMk id="4" creationId="{F531A764-A1DF-4F8C-9161-49FA57FB6293}"/>
          </ac:spMkLst>
        </pc:spChg>
      </pc:sldChg>
      <pc:sldChg chg="modSp">
        <pc:chgData name="Edward Irish" userId="097da01e8823f29e" providerId="LiveId" clId="{889B01EF-3EF8-44DB-8CFB-C77CFE8621ED}" dt="2019-01-20T10:26:11.959" v="75" actId="20577"/>
        <pc:sldMkLst>
          <pc:docMk/>
          <pc:sldMk cId="2886964412" sldId="1264"/>
        </pc:sldMkLst>
        <pc:spChg chg="mod">
          <ac:chgData name="Edward Irish" userId="097da01e8823f29e" providerId="LiveId" clId="{889B01EF-3EF8-44DB-8CFB-C77CFE8621ED}" dt="2019-01-20T10:26:11.959" v="75" actId="20577"/>
          <ac:spMkLst>
            <pc:docMk/>
            <pc:sldMk cId="2886964412" sldId="1264"/>
            <ac:spMk id="4" creationId="{F531A764-A1DF-4F8C-9161-49FA57FB6293}"/>
          </ac:spMkLst>
        </pc:spChg>
      </pc:sldChg>
      <pc:sldChg chg="modSp">
        <pc:chgData name="Edward Irish" userId="097da01e8823f29e" providerId="LiveId" clId="{889B01EF-3EF8-44DB-8CFB-C77CFE8621ED}" dt="2019-01-16T19:19:43.878" v="57" actId="20578"/>
        <pc:sldMkLst>
          <pc:docMk/>
          <pc:sldMk cId="1413780148" sldId="1266"/>
        </pc:sldMkLst>
        <pc:spChg chg="mod">
          <ac:chgData name="Edward Irish" userId="097da01e8823f29e" providerId="LiveId" clId="{889B01EF-3EF8-44DB-8CFB-C77CFE8621ED}" dt="2019-01-16T19:19:43.878" v="57" actId="20578"/>
          <ac:spMkLst>
            <pc:docMk/>
            <pc:sldMk cId="1413780148" sldId="1266"/>
            <ac:spMk id="10" creationId="{366036EC-6336-4FCE-A4BB-FBE9FFEE9BA1}"/>
          </ac:spMkLst>
        </pc:spChg>
      </pc:sldChg>
      <pc:sldChg chg="delSp">
        <pc:chgData name="Edward Irish" userId="097da01e8823f29e" providerId="LiveId" clId="{889B01EF-3EF8-44DB-8CFB-C77CFE8621ED}" dt="2019-01-20T10:25:24.201" v="61" actId="478"/>
        <pc:sldMkLst>
          <pc:docMk/>
          <pc:sldMk cId="104940049" sldId="1268"/>
        </pc:sldMkLst>
        <pc:spChg chg="del">
          <ac:chgData name="Edward Irish" userId="097da01e8823f29e" providerId="LiveId" clId="{889B01EF-3EF8-44DB-8CFB-C77CFE8621ED}" dt="2019-01-20T10:25:24.201" v="61" actId="478"/>
          <ac:spMkLst>
            <pc:docMk/>
            <pc:sldMk cId="104940049" sldId="1268"/>
            <ac:spMk id="4" creationId="{F531A764-A1DF-4F8C-9161-49FA57FB6293}"/>
          </ac:spMkLst>
        </pc:spChg>
      </pc:sldChg>
      <pc:sldChg chg="del">
        <pc:chgData name="Edward Irish" userId="097da01e8823f29e" providerId="LiveId" clId="{889B01EF-3EF8-44DB-8CFB-C77CFE8621ED}" dt="2019-01-20T10:26:45.610" v="81" actId="2696"/>
        <pc:sldMkLst>
          <pc:docMk/>
          <pc:sldMk cId="1719813427" sldId="1269"/>
        </pc:sldMkLst>
      </pc:sldChg>
      <pc:sldChg chg="modSp">
        <pc:chgData name="Edward Irish" userId="097da01e8823f29e" providerId="LiveId" clId="{889B01EF-3EF8-44DB-8CFB-C77CFE8621ED}" dt="2019-01-20T10:26:07.590" v="73" actId="20577"/>
        <pc:sldMkLst>
          <pc:docMk/>
          <pc:sldMk cId="871454723" sldId="1270"/>
        </pc:sldMkLst>
        <pc:spChg chg="mod">
          <ac:chgData name="Edward Irish" userId="097da01e8823f29e" providerId="LiveId" clId="{889B01EF-3EF8-44DB-8CFB-C77CFE8621ED}" dt="2019-01-20T10:26:07.590" v="73" actId="20577"/>
          <ac:spMkLst>
            <pc:docMk/>
            <pc:sldMk cId="871454723" sldId="1270"/>
            <ac:spMk id="4" creationId="{F531A764-A1DF-4F8C-9161-49FA57FB6293}"/>
          </ac:spMkLst>
        </pc:spChg>
      </pc:sldChg>
      <pc:sldChg chg="modSp">
        <pc:chgData name="Edward Irish" userId="097da01e8823f29e" providerId="LiveId" clId="{889B01EF-3EF8-44DB-8CFB-C77CFE8621ED}" dt="2019-01-20T10:25:53.428" v="69" actId="20577"/>
        <pc:sldMkLst>
          <pc:docMk/>
          <pc:sldMk cId="2585379160" sldId="1272"/>
        </pc:sldMkLst>
        <pc:spChg chg="mod">
          <ac:chgData name="Edward Irish" userId="097da01e8823f29e" providerId="LiveId" clId="{889B01EF-3EF8-44DB-8CFB-C77CFE8621ED}" dt="2019-01-20T10:25:53.428" v="69" actId="20577"/>
          <ac:spMkLst>
            <pc:docMk/>
            <pc:sldMk cId="2585379160" sldId="1272"/>
            <ac:spMk id="4" creationId="{F531A764-A1DF-4F8C-9161-49FA57FB6293}"/>
          </ac:spMkLst>
        </pc:spChg>
      </pc:sldChg>
      <pc:sldChg chg="add del ord">
        <pc:chgData name="Edward Irish" userId="097da01e8823f29e" providerId="LiveId" clId="{889B01EF-3EF8-44DB-8CFB-C77CFE8621ED}" dt="2019-01-20T10:26:32.808" v="78" actId="2696"/>
        <pc:sldMkLst>
          <pc:docMk/>
          <pc:sldMk cId="215963995" sldId="1273"/>
        </pc:sldMkLst>
      </pc:sldChg>
      <pc:sldChg chg="add ord">
        <pc:chgData name="Edward Irish" userId="097da01e8823f29e" providerId="LiveId" clId="{889B01EF-3EF8-44DB-8CFB-C77CFE8621ED}" dt="2019-01-20T10:26:40.307" v="80"/>
        <pc:sldMkLst>
          <pc:docMk/>
          <pc:sldMk cId="1568218525" sldId="1273"/>
        </pc:sldMkLst>
      </pc:sldChg>
    </pc:docChg>
  </pc:docChgLst>
  <pc:docChgLst>
    <pc:chgData name="Edward Irish" userId="097da01e8823f29e" providerId="LiveId" clId="{AA2F8EDD-7530-499A-884C-2DCEFCEF9F0B}"/>
    <pc:docChg chg="undo custSel addSld delSld modSld sldOrd">
      <pc:chgData name="Edward Irish" userId="097da01e8823f29e" providerId="LiveId" clId="{AA2F8EDD-7530-499A-884C-2DCEFCEF9F0B}" dt="2019-01-14T21:17:47.865" v="517" actId="6549"/>
      <pc:docMkLst>
        <pc:docMk/>
      </pc:docMkLst>
      <pc:sldChg chg="modSp">
        <pc:chgData name="Edward Irish" userId="097da01e8823f29e" providerId="LiveId" clId="{AA2F8EDD-7530-499A-884C-2DCEFCEF9F0B}" dt="2019-01-14T20:31:47.488" v="329" actId="20577"/>
        <pc:sldMkLst>
          <pc:docMk/>
          <pc:sldMk cId="223353816" sldId="1239"/>
        </pc:sldMkLst>
        <pc:spChg chg="mod">
          <ac:chgData name="Edward Irish" userId="097da01e8823f29e" providerId="LiveId" clId="{AA2F8EDD-7530-499A-884C-2DCEFCEF9F0B}" dt="2019-01-14T19:50:25.850" v="7" actId="20577"/>
          <ac:spMkLst>
            <pc:docMk/>
            <pc:sldMk cId="223353816" sldId="1239"/>
            <ac:spMk id="5" creationId="{072F6297-A59F-4A83-8E25-ED195BB142F2}"/>
          </ac:spMkLst>
        </pc:spChg>
        <pc:spChg chg="mod">
          <ac:chgData name="Edward Irish" userId="097da01e8823f29e" providerId="LiveId" clId="{AA2F8EDD-7530-499A-884C-2DCEFCEF9F0B}" dt="2019-01-14T20:31:47.488" v="329" actId="20577"/>
          <ac:spMkLst>
            <pc:docMk/>
            <pc:sldMk cId="223353816" sldId="1239"/>
            <ac:spMk id="10" creationId="{366036EC-6336-4FCE-A4BB-FBE9FFEE9BA1}"/>
          </ac:spMkLst>
        </pc:spChg>
      </pc:sldChg>
      <pc:sldChg chg="modSp">
        <pc:chgData name="Edward Irish" userId="097da01e8823f29e" providerId="LiveId" clId="{AA2F8EDD-7530-499A-884C-2DCEFCEF9F0B}" dt="2019-01-14T20:00:28.467" v="77" actId="20577"/>
        <pc:sldMkLst>
          <pc:docMk/>
          <pc:sldMk cId="4081357096" sldId="1251"/>
        </pc:sldMkLst>
        <pc:spChg chg="mod">
          <ac:chgData name="Edward Irish" userId="097da01e8823f29e" providerId="LiveId" clId="{AA2F8EDD-7530-499A-884C-2DCEFCEF9F0B}" dt="2019-01-14T20:00:28.467" v="77" actId="20577"/>
          <ac:spMkLst>
            <pc:docMk/>
            <pc:sldMk cId="4081357096" sldId="1251"/>
            <ac:spMk id="2" creationId="{412A17E2-6B85-4D19-9007-0DF68E891DBD}"/>
          </ac:spMkLst>
        </pc:spChg>
        <pc:spChg chg="mod">
          <ac:chgData name="Edward Irish" userId="097da01e8823f29e" providerId="LiveId" clId="{AA2F8EDD-7530-499A-884C-2DCEFCEF9F0B}" dt="2019-01-14T19:59:35.695" v="66" actId="255"/>
          <ac:spMkLst>
            <pc:docMk/>
            <pc:sldMk cId="4081357096" sldId="1251"/>
            <ac:spMk id="10" creationId="{366036EC-6336-4FCE-A4BB-FBE9FFEE9BA1}"/>
          </ac:spMkLst>
        </pc:spChg>
      </pc:sldChg>
      <pc:sldChg chg="modSp ord">
        <pc:chgData name="Edward Irish" userId="097da01e8823f29e" providerId="LiveId" clId="{AA2F8EDD-7530-499A-884C-2DCEFCEF9F0B}" dt="2019-01-14T20:29:12.472" v="323" actId="255"/>
        <pc:sldMkLst>
          <pc:docMk/>
          <pc:sldMk cId="2669985246" sldId="1254"/>
        </pc:sldMkLst>
        <pc:spChg chg="mod">
          <ac:chgData name="Edward Irish" userId="097da01e8823f29e" providerId="LiveId" clId="{AA2F8EDD-7530-499A-884C-2DCEFCEF9F0B}" dt="2019-01-14T20:29:12.472" v="323" actId="255"/>
          <ac:spMkLst>
            <pc:docMk/>
            <pc:sldMk cId="2669985246" sldId="1254"/>
            <ac:spMk id="10" creationId="{366036EC-6336-4FCE-A4BB-FBE9FFEE9BA1}"/>
          </ac:spMkLst>
        </pc:spChg>
      </pc:sldChg>
      <pc:sldChg chg="modSp ord">
        <pc:chgData name="Edward Irish" userId="097da01e8823f29e" providerId="LiveId" clId="{AA2F8EDD-7530-499A-884C-2DCEFCEF9F0B}" dt="2019-01-14T20:07:45.882" v="169" actId="20577"/>
        <pc:sldMkLst>
          <pc:docMk/>
          <pc:sldMk cId="450211319" sldId="1255"/>
        </pc:sldMkLst>
        <pc:spChg chg="mod">
          <ac:chgData name="Edward Irish" userId="097da01e8823f29e" providerId="LiveId" clId="{AA2F8EDD-7530-499A-884C-2DCEFCEF9F0B}" dt="2019-01-14T20:07:45.882" v="169" actId="20577"/>
          <ac:spMkLst>
            <pc:docMk/>
            <pc:sldMk cId="450211319" sldId="1255"/>
            <ac:spMk id="5" creationId="{072F6297-A59F-4A83-8E25-ED195BB142F2}"/>
          </ac:spMkLst>
        </pc:spChg>
        <pc:spChg chg="mod">
          <ac:chgData name="Edward Irish" userId="097da01e8823f29e" providerId="LiveId" clId="{AA2F8EDD-7530-499A-884C-2DCEFCEF9F0B}" dt="2019-01-14T20:07:19.125" v="160" actId="20577"/>
          <ac:spMkLst>
            <pc:docMk/>
            <pc:sldMk cId="450211319" sldId="1255"/>
            <ac:spMk id="10" creationId="{366036EC-6336-4FCE-A4BB-FBE9FFEE9BA1}"/>
          </ac:spMkLst>
        </pc:spChg>
      </pc:sldChg>
      <pc:sldChg chg="modSp">
        <pc:chgData name="Edward Irish" userId="097da01e8823f29e" providerId="LiveId" clId="{AA2F8EDD-7530-499A-884C-2DCEFCEF9F0B}" dt="2019-01-14T20:33:21.382" v="338" actId="255"/>
        <pc:sldMkLst>
          <pc:docMk/>
          <pc:sldMk cId="1311538311" sldId="1256"/>
        </pc:sldMkLst>
        <pc:spChg chg="mod">
          <ac:chgData name="Edward Irish" userId="097da01e8823f29e" providerId="LiveId" clId="{AA2F8EDD-7530-499A-884C-2DCEFCEF9F0B}" dt="2019-01-14T20:33:21.382" v="338" actId="255"/>
          <ac:spMkLst>
            <pc:docMk/>
            <pc:sldMk cId="1311538311" sldId="1256"/>
            <ac:spMk id="10" creationId="{366036EC-6336-4FCE-A4BB-FBE9FFEE9BA1}"/>
          </ac:spMkLst>
        </pc:spChg>
      </pc:sldChg>
      <pc:sldChg chg="modSp">
        <pc:chgData name="Edward Irish" userId="097da01e8823f29e" providerId="LiveId" clId="{AA2F8EDD-7530-499A-884C-2DCEFCEF9F0B}" dt="2019-01-14T20:18:43.912" v="311" actId="6549"/>
        <pc:sldMkLst>
          <pc:docMk/>
          <pc:sldMk cId="2886964412" sldId="1264"/>
        </pc:sldMkLst>
        <pc:spChg chg="mod">
          <ac:chgData name="Edward Irish" userId="097da01e8823f29e" providerId="LiveId" clId="{AA2F8EDD-7530-499A-884C-2DCEFCEF9F0B}" dt="2019-01-14T20:18:43.912" v="311" actId="6549"/>
          <ac:spMkLst>
            <pc:docMk/>
            <pc:sldMk cId="2886964412" sldId="1264"/>
            <ac:spMk id="10" creationId="{366036EC-6336-4FCE-A4BB-FBE9FFEE9BA1}"/>
          </ac:spMkLst>
        </pc:spChg>
      </pc:sldChg>
      <pc:sldChg chg="modSp">
        <pc:chgData name="Edward Irish" userId="097da01e8823f29e" providerId="LiveId" clId="{AA2F8EDD-7530-499A-884C-2DCEFCEF9F0B}" dt="2019-01-14T21:17:47.865" v="517" actId="6549"/>
        <pc:sldMkLst>
          <pc:docMk/>
          <pc:sldMk cId="1413780148" sldId="1266"/>
        </pc:sldMkLst>
        <pc:spChg chg="mod">
          <ac:chgData name="Edward Irish" userId="097da01e8823f29e" providerId="LiveId" clId="{AA2F8EDD-7530-499A-884C-2DCEFCEF9F0B}" dt="2019-01-14T21:17:47.865" v="517" actId="6549"/>
          <ac:spMkLst>
            <pc:docMk/>
            <pc:sldMk cId="1413780148" sldId="1266"/>
            <ac:spMk id="10" creationId="{366036EC-6336-4FCE-A4BB-FBE9FFEE9BA1}"/>
          </ac:spMkLst>
        </pc:spChg>
      </pc:sldChg>
      <pc:sldChg chg="addSp delSp modSp ord setBg">
        <pc:chgData name="Edward Irish" userId="097da01e8823f29e" providerId="LiveId" clId="{AA2F8EDD-7530-499A-884C-2DCEFCEF9F0B}" dt="2019-01-14T19:56:17.063" v="28"/>
        <pc:sldMkLst>
          <pc:docMk/>
          <pc:sldMk cId="216089555" sldId="1267"/>
        </pc:sldMkLst>
        <pc:picChg chg="add del mod">
          <ac:chgData name="Edward Irish" userId="097da01e8823f29e" providerId="LiveId" clId="{AA2F8EDD-7530-499A-884C-2DCEFCEF9F0B}" dt="2019-01-14T19:55:14.167" v="21" actId="478"/>
          <ac:picMkLst>
            <pc:docMk/>
            <pc:sldMk cId="216089555" sldId="1267"/>
            <ac:picMk id="2" creationId="{5D41AF7B-47E8-40B6-ACAF-F1B7BB55FFD2}"/>
          </ac:picMkLst>
        </pc:picChg>
        <pc:picChg chg="del">
          <ac:chgData name="Edward Irish" userId="097da01e8823f29e" providerId="LiveId" clId="{AA2F8EDD-7530-499A-884C-2DCEFCEF9F0B}" dt="2019-01-14T19:49:53.243" v="0" actId="478"/>
          <ac:picMkLst>
            <pc:docMk/>
            <pc:sldMk cId="216089555" sldId="1267"/>
            <ac:picMk id="1026" creationId="{AD3A1F49-039D-4565-BB29-35B8DB6D1F9A}"/>
          </ac:picMkLst>
        </pc:picChg>
        <pc:picChg chg="add mod modCrop">
          <ac:chgData name="Edward Irish" userId="097da01e8823f29e" providerId="LiveId" clId="{AA2F8EDD-7530-499A-884C-2DCEFCEF9F0B}" dt="2019-01-14T19:55:45.029" v="25" actId="1076"/>
          <ac:picMkLst>
            <pc:docMk/>
            <pc:sldMk cId="216089555" sldId="1267"/>
            <ac:picMk id="1028" creationId="{8AE1EAAF-72D8-42CE-8056-9D459248C5D2}"/>
          </ac:picMkLst>
        </pc:picChg>
      </pc:sldChg>
      <pc:sldChg chg="ord">
        <pc:chgData name="Edward Irish" userId="097da01e8823f29e" providerId="LiveId" clId="{AA2F8EDD-7530-499A-884C-2DCEFCEF9F0B}" dt="2019-01-14T20:02:03.536" v="81"/>
        <pc:sldMkLst>
          <pc:docMk/>
          <pc:sldMk cId="104940049" sldId="1268"/>
        </pc:sldMkLst>
      </pc:sldChg>
      <pc:sldChg chg="modSp">
        <pc:chgData name="Edward Irish" userId="097da01e8823f29e" providerId="LiveId" clId="{AA2F8EDD-7530-499A-884C-2DCEFCEF9F0B}" dt="2019-01-14T20:33:47.735" v="355" actId="20577"/>
        <pc:sldMkLst>
          <pc:docMk/>
          <pc:sldMk cId="871454723" sldId="1270"/>
        </pc:sldMkLst>
        <pc:spChg chg="mod">
          <ac:chgData name="Edward Irish" userId="097da01e8823f29e" providerId="LiveId" clId="{AA2F8EDD-7530-499A-884C-2DCEFCEF9F0B}" dt="2019-01-14T20:33:47.735" v="355" actId="20577"/>
          <ac:spMkLst>
            <pc:docMk/>
            <pc:sldMk cId="871454723" sldId="1270"/>
            <ac:spMk id="2" creationId="{412A17E2-6B85-4D19-9007-0DF68E891DBD}"/>
          </ac:spMkLst>
        </pc:spChg>
        <pc:spChg chg="mod">
          <ac:chgData name="Edward Irish" userId="097da01e8823f29e" providerId="LiveId" clId="{AA2F8EDD-7530-499A-884C-2DCEFCEF9F0B}" dt="2019-01-14T20:17:10.593" v="293" actId="1076"/>
          <ac:spMkLst>
            <pc:docMk/>
            <pc:sldMk cId="871454723" sldId="1270"/>
            <ac:spMk id="10" creationId="{366036EC-6336-4FCE-A4BB-FBE9FFEE9BA1}"/>
          </ac:spMkLst>
        </pc:spChg>
      </pc:sldChg>
      <pc:sldChg chg="modSp add ord">
        <pc:chgData name="Edward Irish" userId="097da01e8823f29e" providerId="LiveId" clId="{AA2F8EDD-7530-499A-884C-2DCEFCEF9F0B}" dt="2019-01-14T20:12:39.550" v="243" actId="20577"/>
        <pc:sldMkLst>
          <pc:docMk/>
          <pc:sldMk cId="2585379160" sldId="1272"/>
        </pc:sldMkLst>
        <pc:spChg chg="mod">
          <ac:chgData name="Edward Irish" userId="097da01e8823f29e" providerId="LiveId" clId="{AA2F8EDD-7530-499A-884C-2DCEFCEF9F0B}" dt="2019-01-14T20:12:39.550" v="243" actId="20577"/>
          <ac:spMkLst>
            <pc:docMk/>
            <pc:sldMk cId="2585379160" sldId="1272"/>
            <ac:spMk id="2" creationId="{412A17E2-6B85-4D19-9007-0DF68E891DBD}"/>
          </ac:spMkLst>
        </pc:spChg>
        <pc:spChg chg="mod">
          <ac:chgData name="Edward Irish" userId="097da01e8823f29e" providerId="LiveId" clId="{AA2F8EDD-7530-499A-884C-2DCEFCEF9F0B}" dt="2019-01-14T20:12:13.797" v="221" actId="20577"/>
          <ac:spMkLst>
            <pc:docMk/>
            <pc:sldMk cId="2585379160" sldId="1272"/>
            <ac:spMk id="10" creationId="{366036EC-6336-4FCE-A4BB-FBE9FFEE9BA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73479-E675-49C0-9891-E89B0B0324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15EF7D2-F236-4DDC-8113-B61913AFAE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BDACFF0-EC35-468C-B83F-584763B6481B}"/>
              </a:ext>
            </a:extLst>
          </p:cNvPr>
          <p:cNvSpPr>
            <a:spLocks noGrp="1"/>
          </p:cNvSpPr>
          <p:nvPr>
            <p:ph type="dt" sz="half" idx="10"/>
          </p:nvPr>
        </p:nvSpPr>
        <p:spPr/>
        <p:txBody>
          <a:bodyPr/>
          <a:lstStyle/>
          <a:p>
            <a:fld id="{C5E724C9-01A1-4587-8173-852F5F40299B}" type="datetimeFigureOut">
              <a:rPr lang="en-US" smtClean="0"/>
              <a:t>1/19/2019</a:t>
            </a:fld>
            <a:endParaRPr lang="en-US" dirty="0"/>
          </a:p>
        </p:txBody>
      </p:sp>
      <p:sp>
        <p:nvSpPr>
          <p:cNvPr id="5" name="Footer Placeholder 4">
            <a:extLst>
              <a:ext uri="{FF2B5EF4-FFF2-40B4-BE49-F238E27FC236}">
                <a16:creationId xmlns:a16="http://schemas.microsoft.com/office/drawing/2014/main" id="{F0ACD9ED-3F50-4535-AD64-DCF603264C9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0C6C351-B088-4D13-86AF-5EA3515C5199}"/>
              </a:ext>
            </a:extLst>
          </p:cNvPr>
          <p:cNvSpPr>
            <a:spLocks noGrp="1"/>
          </p:cNvSpPr>
          <p:nvPr>
            <p:ph type="sldNum" sz="quarter" idx="12"/>
          </p:nvPr>
        </p:nvSpPr>
        <p:spPr/>
        <p:txBody>
          <a:bodyPr/>
          <a:lstStyle/>
          <a:p>
            <a:fld id="{C7FE840A-0632-4155-9752-D2BB254F2742}" type="slidenum">
              <a:rPr lang="en-US" smtClean="0"/>
              <a:t>‹#›</a:t>
            </a:fld>
            <a:endParaRPr lang="en-US" dirty="0"/>
          </a:p>
        </p:txBody>
      </p:sp>
    </p:spTree>
    <p:extLst>
      <p:ext uri="{BB962C8B-B14F-4D97-AF65-F5344CB8AC3E}">
        <p14:creationId xmlns:p14="http://schemas.microsoft.com/office/powerpoint/2010/main" val="1585652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6D5C8-9BEC-4D0D-856E-B750E515C08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493801-E503-4677-B85E-1FB59BF879B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81A18E-6EA7-4140-9B89-DCA995A5D4A2}"/>
              </a:ext>
            </a:extLst>
          </p:cNvPr>
          <p:cNvSpPr>
            <a:spLocks noGrp="1"/>
          </p:cNvSpPr>
          <p:nvPr>
            <p:ph type="dt" sz="half" idx="10"/>
          </p:nvPr>
        </p:nvSpPr>
        <p:spPr/>
        <p:txBody>
          <a:bodyPr/>
          <a:lstStyle/>
          <a:p>
            <a:fld id="{C5E724C9-01A1-4587-8173-852F5F40299B}" type="datetimeFigureOut">
              <a:rPr lang="en-US" smtClean="0"/>
              <a:t>1/19/2019</a:t>
            </a:fld>
            <a:endParaRPr lang="en-US" dirty="0"/>
          </a:p>
        </p:txBody>
      </p:sp>
      <p:sp>
        <p:nvSpPr>
          <p:cNvPr id="5" name="Footer Placeholder 4">
            <a:extLst>
              <a:ext uri="{FF2B5EF4-FFF2-40B4-BE49-F238E27FC236}">
                <a16:creationId xmlns:a16="http://schemas.microsoft.com/office/drawing/2014/main" id="{D1EA70C8-2E8F-4395-A306-7B51A628B36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0F103A1-28D4-40A6-8249-709BDE62C8A8}"/>
              </a:ext>
            </a:extLst>
          </p:cNvPr>
          <p:cNvSpPr>
            <a:spLocks noGrp="1"/>
          </p:cNvSpPr>
          <p:nvPr>
            <p:ph type="sldNum" sz="quarter" idx="12"/>
          </p:nvPr>
        </p:nvSpPr>
        <p:spPr/>
        <p:txBody>
          <a:bodyPr/>
          <a:lstStyle/>
          <a:p>
            <a:fld id="{C7FE840A-0632-4155-9752-D2BB254F2742}" type="slidenum">
              <a:rPr lang="en-US" smtClean="0"/>
              <a:t>‹#›</a:t>
            </a:fld>
            <a:endParaRPr lang="en-US" dirty="0"/>
          </a:p>
        </p:txBody>
      </p:sp>
    </p:spTree>
    <p:extLst>
      <p:ext uri="{BB962C8B-B14F-4D97-AF65-F5344CB8AC3E}">
        <p14:creationId xmlns:p14="http://schemas.microsoft.com/office/powerpoint/2010/main" val="3823873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4AB30E-736B-4C75-B34E-82ED14B51DE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27DBB3E-2AD9-4CAD-9F9E-5794AC027E2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F0551A-FE86-4586-96DC-6BFAF42A8587}"/>
              </a:ext>
            </a:extLst>
          </p:cNvPr>
          <p:cNvSpPr>
            <a:spLocks noGrp="1"/>
          </p:cNvSpPr>
          <p:nvPr>
            <p:ph type="dt" sz="half" idx="10"/>
          </p:nvPr>
        </p:nvSpPr>
        <p:spPr/>
        <p:txBody>
          <a:bodyPr/>
          <a:lstStyle/>
          <a:p>
            <a:fld id="{C5E724C9-01A1-4587-8173-852F5F40299B}" type="datetimeFigureOut">
              <a:rPr lang="en-US" smtClean="0"/>
              <a:t>1/19/2019</a:t>
            </a:fld>
            <a:endParaRPr lang="en-US" dirty="0"/>
          </a:p>
        </p:txBody>
      </p:sp>
      <p:sp>
        <p:nvSpPr>
          <p:cNvPr id="5" name="Footer Placeholder 4">
            <a:extLst>
              <a:ext uri="{FF2B5EF4-FFF2-40B4-BE49-F238E27FC236}">
                <a16:creationId xmlns:a16="http://schemas.microsoft.com/office/drawing/2014/main" id="{E94CD9C5-9CCB-427D-9A39-926DBD99637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F84A155-CE7F-49C2-A9D8-FC53B82E16C5}"/>
              </a:ext>
            </a:extLst>
          </p:cNvPr>
          <p:cNvSpPr>
            <a:spLocks noGrp="1"/>
          </p:cNvSpPr>
          <p:nvPr>
            <p:ph type="sldNum" sz="quarter" idx="12"/>
          </p:nvPr>
        </p:nvSpPr>
        <p:spPr/>
        <p:txBody>
          <a:bodyPr/>
          <a:lstStyle/>
          <a:p>
            <a:fld id="{C7FE840A-0632-4155-9752-D2BB254F2742}" type="slidenum">
              <a:rPr lang="en-US" smtClean="0"/>
              <a:t>‹#›</a:t>
            </a:fld>
            <a:endParaRPr lang="en-US" dirty="0"/>
          </a:p>
        </p:txBody>
      </p:sp>
    </p:spTree>
    <p:extLst>
      <p:ext uri="{BB962C8B-B14F-4D97-AF65-F5344CB8AC3E}">
        <p14:creationId xmlns:p14="http://schemas.microsoft.com/office/powerpoint/2010/main" val="1861641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93DFB-9642-48C4-9F16-3EF80C57D8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A4AFD3-E233-47FF-B134-3FB086A9082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9F9ABA-989C-4B8D-9FAC-5D574783965E}"/>
              </a:ext>
            </a:extLst>
          </p:cNvPr>
          <p:cNvSpPr>
            <a:spLocks noGrp="1"/>
          </p:cNvSpPr>
          <p:nvPr>
            <p:ph type="dt" sz="half" idx="10"/>
          </p:nvPr>
        </p:nvSpPr>
        <p:spPr/>
        <p:txBody>
          <a:bodyPr/>
          <a:lstStyle/>
          <a:p>
            <a:fld id="{C5E724C9-01A1-4587-8173-852F5F40299B}" type="datetimeFigureOut">
              <a:rPr lang="en-US" smtClean="0"/>
              <a:t>1/19/2019</a:t>
            </a:fld>
            <a:endParaRPr lang="en-US" dirty="0"/>
          </a:p>
        </p:txBody>
      </p:sp>
      <p:sp>
        <p:nvSpPr>
          <p:cNvPr id="5" name="Footer Placeholder 4">
            <a:extLst>
              <a:ext uri="{FF2B5EF4-FFF2-40B4-BE49-F238E27FC236}">
                <a16:creationId xmlns:a16="http://schemas.microsoft.com/office/drawing/2014/main" id="{16639DCA-5B03-49F3-9B4D-0D1F1A68D21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5F6F40-2E58-4916-9965-F6525719C600}"/>
              </a:ext>
            </a:extLst>
          </p:cNvPr>
          <p:cNvSpPr>
            <a:spLocks noGrp="1"/>
          </p:cNvSpPr>
          <p:nvPr>
            <p:ph type="sldNum" sz="quarter" idx="12"/>
          </p:nvPr>
        </p:nvSpPr>
        <p:spPr/>
        <p:txBody>
          <a:bodyPr/>
          <a:lstStyle/>
          <a:p>
            <a:fld id="{C7FE840A-0632-4155-9752-D2BB254F2742}" type="slidenum">
              <a:rPr lang="en-US" smtClean="0"/>
              <a:t>‹#›</a:t>
            </a:fld>
            <a:endParaRPr lang="en-US" dirty="0"/>
          </a:p>
        </p:txBody>
      </p:sp>
    </p:spTree>
    <p:extLst>
      <p:ext uri="{BB962C8B-B14F-4D97-AF65-F5344CB8AC3E}">
        <p14:creationId xmlns:p14="http://schemas.microsoft.com/office/powerpoint/2010/main" val="455039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47C0A-2757-48F0-ADC0-C8E33A69E4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5603994-BA7E-4A99-B7FF-8D6F3D8F80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468D1E1-DE16-4DEF-B927-C83DE12D55EA}"/>
              </a:ext>
            </a:extLst>
          </p:cNvPr>
          <p:cNvSpPr>
            <a:spLocks noGrp="1"/>
          </p:cNvSpPr>
          <p:nvPr>
            <p:ph type="dt" sz="half" idx="10"/>
          </p:nvPr>
        </p:nvSpPr>
        <p:spPr/>
        <p:txBody>
          <a:bodyPr/>
          <a:lstStyle/>
          <a:p>
            <a:fld id="{C5E724C9-01A1-4587-8173-852F5F40299B}" type="datetimeFigureOut">
              <a:rPr lang="en-US" smtClean="0"/>
              <a:t>1/19/2019</a:t>
            </a:fld>
            <a:endParaRPr lang="en-US" dirty="0"/>
          </a:p>
        </p:txBody>
      </p:sp>
      <p:sp>
        <p:nvSpPr>
          <p:cNvPr id="5" name="Footer Placeholder 4">
            <a:extLst>
              <a:ext uri="{FF2B5EF4-FFF2-40B4-BE49-F238E27FC236}">
                <a16:creationId xmlns:a16="http://schemas.microsoft.com/office/drawing/2014/main" id="{DB4BD17B-9391-4C87-974D-A3D5CA2A774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190BE31-4354-40BB-A5C8-CE9B71DF6E58}"/>
              </a:ext>
            </a:extLst>
          </p:cNvPr>
          <p:cNvSpPr>
            <a:spLocks noGrp="1"/>
          </p:cNvSpPr>
          <p:nvPr>
            <p:ph type="sldNum" sz="quarter" idx="12"/>
          </p:nvPr>
        </p:nvSpPr>
        <p:spPr/>
        <p:txBody>
          <a:bodyPr/>
          <a:lstStyle/>
          <a:p>
            <a:fld id="{C7FE840A-0632-4155-9752-D2BB254F2742}" type="slidenum">
              <a:rPr lang="en-US" smtClean="0"/>
              <a:t>‹#›</a:t>
            </a:fld>
            <a:endParaRPr lang="en-US" dirty="0"/>
          </a:p>
        </p:txBody>
      </p:sp>
    </p:spTree>
    <p:extLst>
      <p:ext uri="{BB962C8B-B14F-4D97-AF65-F5344CB8AC3E}">
        <p14:creationId xmlns:p14="http://schemas.microsoft.com/office/powerpoint/2010/main" val="2473028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67A84-B994-4065-98C6-A7CC939D3F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F1DD8D-F9A3-477A-BABA-512741557AB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735F9D7-D2CD-484A-9D3C-1397CF495AB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4589757-F65D-4826-8007-1C83760C9A81}"/>
              </a:ext>
            </a:extLst>
          </p:cNvPr>
          <p:cNvSpPr>
            <a:spLocks noGrp="1"/>
          </p:cNvSpPr>
          <p:nvPr>
            <p:ph type="dt" sz="half" idx="10"/>
          </p:nvPr>
        </p:nvSpPr>
        <p:spPr/>
        <p:txBody>
          <a:bodyPr/>
          <a:lstStyle/>
          <a:p>
            <a:fld id="{C5E724C9-01A1-4587-8173-852F5F40299B}" type="datetimeFigureOut">
              <a:rPr lang="en-US" smtClean="0"/>
              <a:t>1/19/2019</a:t>
            </a:fld>
            <a:endParaRPr lang="en-US" dirty="0"/>
          </a:p>
        </p:txBody>
      </p:sp>
      <p:sp>
        <p:nvSpPr>
          <p:cNvPr id="6" name="Footer Placeholder 5">
            <a:extLst>
              <a:ext uri="{FF2B5EF4-FFF2-40B4-BE49-F238E27FC236}">
                <a16:creationId xmlns:a16="http://schemas.microsoft.com/office/drawing/2014/main" id="{D793FDA7-934C-4762-98EA-AD731158E11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D618D27-2F31-421A-9103-5EEC2816F328}"/>
              </a:ext>
            </a:extLst>
          </p:cNvPr>
          <p:cNvSpPr>
            <a:spLocks noGrp="1"/>
          </p:cNvSpPr>
          <p:nvPr>
            <p:ph type="sldNum" sz="quarter" idx="12"/>
          </p:nvPr>
        </p:nvSpPr>
        <p:spPr/>
        <p:txBody>
          <a:bodyPr/>
          <a:lstStyle/>
          <a:p>
            <a:fld id="{C7FE840A-0632-4155-9752-D2BB254F2742}" type="slidenum">
              <a:rPr lang="en-US" smtClean="0"/>
              <a:t>‹#›</a:t>
            </a:fld>
            <a:endParaRPr lang="en-US" dirty="0"/>
          </a:p>
        </p:txBody>
      </p:sp>
    </p:spTree>
    <p:extLst>
      <p:ext uri="{BB962C8B-B14F-4D97-AF65-F5344CB8AC3E}">
        <p14:creationId xmlns:p14="http://schemas.microsoft.com/office/powerpoint/2010/main" val="282939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161FA-EB8B-46B5-9163-86C328136ED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429602E-F30F-4211-B428-E5CF2AB096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52A7F5C-6ACE-4E55-B304-CF436C066FC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C169B03-33CC-4029-9C9B-7D6EB3431E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FDA2A1-CAE1-4C00-B2E8-10ACD52131D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7D29A19-7738-49AC-845D-CF69806630A1}"/>
              </a:ext>
            </a:extLst>
          </p:cNvPr>
          <p:cNvSpPr>
            <a:spLocks noGrp="1"/>
          </p:cNvSpPr>
          <p:nvPr>
            <p:ph type="dt" sz="half" idx="10"/>
          </p:nvPr>
        </p:nvSpPr>
        <p:spPr/>
        <p:txBody>
          <a:bodyPr/>
          <a:lstStyle/>
          <a:p>
            <a:fld id="{C5E724C9-01A1-4587-8173-852F5F40299B}" type="datetimeFigureOut">
              <a:rPr lang="en-US" smtClean="0"/>
              <a:t>1/19/2019</a:t>
            </a:fld>
            <a:endParaRPr lang="en-US" dirty="0"/>
          </a:p>
        </p:txBody>
      </p:sp>
      <p:sp>
        <p:nvSpPr>
          <p:cNvPr id="8" name="Footer Placeholder 7">
            <a:extLst>
              <a:ext uri="{FF2B5EF4-FFF2-40B4-BE49-F238E27FC236}">
                <a16:creationId xmlns:a16="http://schemas.microsoft.com/office/drawing/2014/main" id="{F69B2B79-6BCB-4499-AEDA-068A672208F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08C7A1D-20DE-40A2-838B-65299FF82AF5}"/>
              </a:ext>
            </a:extLst>
          </p:cNvPr>
          <p:cNvSpPr>
            <a:spLocks noGrp="1"/>
          </p:cNvSpPr>
          <p:nvPr>
            <p:ph type="sldNum" sz="quarter" idx="12"/>
          </p:nvPr>
        </p:nvSpPr>
        <p:spPr/>
        <p:txBody>
          <a:bodyPr/>
          <a:lstStyle/>
          <a:p>
            <a:fld id="{C7FE840A-0632-4155-9752-D2BB254F2742}" type="slidenum">
              <a:rPr lang="en-US" smtClean="0"/>
              <a:t>‹#›</a:t>
            </a:fld>
            <a:endParaRPr lang="en-US" dirty="0"/>
          </a:p>
        </p:txBody>
      </p:sp>
    </p:spTree>
    <p:extLst>
      <p:ext uri="{BB962C8B-B14F-4D97-AF65-F5344CB8AC3E}">
        <p14:creationId xmlns:p14="http://schemas.microsoft.com/office/powerpoint/2010/main" val="347342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D2292-9EDE-41A9-8C43-D8B7900AD0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448E8C-6DC1-4FEA-9219-B5D6FC9FC70C}"/>
              </a:ext>
            </a:extLst>
          </p:cNvPr>
          <p:cNvSpPr>
            <a:spLocks noGrp="1"/>
          </p:cNvSpPr>
          <p:nvPr>
            <p:ph type="dt" sz="half" idx="10"/>
          </p:nvPr>
        </p:nvSpPr>
        <p:spPr/>
        <p:txBody>
          <a:bodyPr/>
          <a:lstStyle/>
          <a:p>
            <a:fld id="{C5E724C9-01A1-4587-8173-852F5F40299B}" type="datetimeFigureOut">
              <a:rPr lang="en-US" smtClean="0"/>
              <a:t>1/19/2019</a:t>
            </a:fld>
            <a:endParaRPr lang="en-US" dirty="0"/>
          </a:p>
        </p:txBody>
      </p:sp>
      <p:sp>
        <p:nvSpPr>
          <p:cNvPr id="4" name="Footer Placeholder 3">
            <a:extLst>
              <a:ext uri="{FF2B5EF4-FFF2-40B4-BE49-F238E27FC236}">
                <a16:creationId xmlns:a16="http://schemas.microsoft.com/office/drawing/2014/main" id="{DD757AAC-4146-46F0-AE11-A5D5F886343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F9DAF2A-1C79-4EBD-BF3D-467E1A80C9D2}"/>
              </a:ext>
            </a:extLst>
          </p:cNvPr>
          <p:cNvSpPr>
            <a:spLocks noGrp="1"/>
          </p:cNvSpPr>
          <p:nvPr>
            <p:ph type="sldNum" sz="quarter" idx="12"/>
          </p:nvPr>
        </p:nvSpPr>
        <p:spPr/>
        <p:txBody>
          <a:bodyPr/>
          <a:lstStyle/>
          <a:p>
            <a:fld id="{C7FE840A-0632-4155-9752-D2BB254F2742}" type="slidenum">
              <a:rPr lang="en-US" smtClean="0"/>
              <a:t>‹#›</a:t>
            </a:fld>
            <a:endParaRPr lang="en-US" dirty="0"/>
          </a:p>
        </p:txBody>
      </p:sp>
    </p:spTree>
    <p:extLst>
      <p:ext uri="{BB962C8B-B14F-4D97-AF65-F5344CB8AC3E}">
        <p14:creationId xmlns:p14="http://schemas.microsoft.com/office/powerpoint/2010/main" val="1669443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5E6B04-E4A0-481D-B49E-00DE9904ED2F}"/>
              </a:ext>
            </a:extLst>
          </p:cNvPr>
          <p:cNvSpPr>
            <a:spLocks noGrp="1"/>
          </p:cNvSpPr>
          <p:nvPr>
            <p:ph type="dt" sz="half" idx="10"/>
          </p:nvPr>
        </p:nvSpPr>
        <p:spPr/>
        <p:txBody>
          <a:bodyPr/>
          <a:lstStyle/>
          <a:p>
            <a:fld id="{C5E724C9-01A1-4587-8173-852F5F40299B}" type="datetimeFigureOut">
              <a:rPr lang="en-US" smtClean="0"/>
              <a:t>1/19/2019</a:t>
            </a:fld>
            <a:endParaRPr lang="en-US" dirty="0"/>
          </a:p>
        </p:txBody>
      </p:sp>
      <p:sp>
        <p:nvSpPr>
          <p:cNvPr id="3" name="Footer Placeholder 2">
            <a:extLst>
              <a:ext uri="{FF2B5EF4-FFF2-40B4-BE49-F238E27FC236}">
                <a16:creationId xmlns:a16="http://schemas.microsoft.com/office/drawing/2014/main" id="{89807735-1A6B-485A-8695-23DA7417567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891D5E9-09DB-42DB-B8AA-74CCA06DF7A8}"/>
              </a:ext>
            </a:extLst>
          </p:cNvPr>
          <p:cNvSpPr>
            <a:spLocks noGrp="1"/>
          </p:cNvSpPr>
          <p:nvPr>
            <p:ph type="sldNum" sz="quarter" idx="12"/>
          </p:nvPr>
        </p:nvSpPr>
        <p:spPr/>
        <p:txBody>
          <a:bodyPr/>
          <a:lstStyle/>
          <a:p>
            <a:fld id="{C7FE840A-0632-4155-9752-D2BB254F2742}" type="slidenum">
              <a:rPr lang="en-US" smtClean="0"/>
              <a:t>‹#›</a:t>
            </a:fld>
            <a:endParaRPr lang="en-US" dirty="0"/>
          </a:p>
        </p:txBody>
      </p:sp>
    </p:spTree>
    <p:extLst>
      <p:ext uri="{BB962C8B-B14F-4D97-AF65-F5344CB8AC3E}">
        <p14:creationId xmlns:p14="http://schemas.microsoft.com/office/powerpoint/2010/main" val="2500936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B0D7A-6A49-428A-BB90-AFDEF922CC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42B26B-13C2-49B9-95EB-1587202000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1B7DA09-FD2C-471A-BDD6-00AC5A9C32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5361C9A-4919-45F2-9C31-16DE8C5E505F}"/>
              </a:ext>
            </a:extLst>
          </p:cNvPr>
          <p:cNvSpPr>
            <a:spLocks noGrp="1"/>
          </p:cNvSpPr>
          <p:nvPr>
            <p:ph type="dt" sz="half" idx="10"/>
          </p:nvPr>
        </p:nvSpPr>
        <p:spPr/>
        <p:txBody>
          <a:bodyPr/>
          <a:lstStyle/>
          <a:p>
            <a:fld id="{C5E724C9-01A1-4587-8173-852F5F40299B}" type="datetimeFigureOut">
              <a:rPr lang="en-US" smtClean="0"/>
              <a:t>1/19/2019</a:t>
            </a:fld>
            <a:endParaRPr lang="en-US" dirty="0"/>
          </a:p>
        </p:txBody>
      </p:sp>
      <p:sp>
        <p:nvSpPr>
          <p:cNvPr id="6" name="Footer Placeholder 5">
            <a:extLst>
              <a:ext uri="{FF2B5EF4-FFF2-40B4-BE49-F238E27FC236}">
                <a16:creationId xmlns:a16="http://schemas.microsoft.com/office/drawing/2014/main" id="{3F5DA992-5506-440C-813B-A3F6AC97549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AD4D55F-27F5-4B82-99F7-039EF0EDE4BA}"/>
              </a:ext>
            </a:extLst>
          </p:cNvPr>
          <p:cNvSpPr>
            <a:spLocks noGrp="1"/>
          </p:cNvSpPr>
          <p:nvPr>
            <p:ph type="sldNum" sz="quarter" idx="12"/>
          </p:nvPr>
        </p:nvSpPr>
        <p:spPr/>
        <p:txBody>
          <a:bodyPr/>
          <a:lstStyle/>
          <a:p>
            <a:fld id="{C7FE840A-0632-4155-9752-D2BB254F2742}" type="slidenum">
              <a:rPr lang="en-US" smtClean="0"/>
              <a:t>‹#›</a:t>
            </a:fld>
            <a:endParaRPr lang="en-US" dirty="0"/>
          </a:p>
        </p:txBody>
      </p:sp>
    </p:spTree>
    <p:extLst>
      <p:ext uri="{BB962C8B-B14F-4D97-AF65-F5344CB8AC3E}">
        <p14:creationId xmlns:p14="http://schemas.microsoft.com/office/powerpoint/2010/main" val="4012559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C3EAC-DBB2-4A1A-A790-1636C4F19A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EAEEE0-59CA-4FED-8502-14FB30C789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27E0C38-7281-423C-B3BB-30C2D76195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872A9E6-E4BE-4D90-94F9-994E0664B8F1}"/>
              </a:ext>
            </a:extLst>
          </p:cNvPr>
          <p:cNvSpPr>
            <a:spLocks noGrp="1"/>
          </p:cNvSpPr>
          <p:nvPr>
            <p:ph type="dt" sz="half" idx="10"/>
          </p:nvPr>
        </p:nvSpPr>
        <p:spPr/>
        <p:txBody>
          <a:bodyPr/>
          <a:lstStyle/>
          <a:p>
            <a:fld id="{C5E724C9-01A1-4587-8173-852F5F40299B}" type="datetimeFigureOut">
              <a:rPr lang="en-US" smtClean="0"/>
              <a:t>1/19/2019</a:t>
            </a:fld>
            <a:endParaRPr lang="en-US" dirty="0"/>
          </a:p>
        </p:txBody>
      </p:sp>
      <p:sp>
        <p:nvSpPr>
          <p:cNvPr id="6" name="Footer Placeholder 5">
            <a:extLst>
              <a:ext uri="{FF2B5EF4-FFF2-40B4-BE49-F238E27FC236}">
                <a16:creationId xmlns:a16="http://schemas.microsoft.com/office/drawing/2014/main" id="{4AD79599-2C9C-4C05-BD92-E660443A135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4C254C1-B64B-463A-B73A-9CDB3FCD7139}"/>
              </a:ext>
            </a:extLst>
          </p:cNvPr>
          <p:cNvSpPr>
            <a:spLocks noGrp="1"/>
          </p:cNvSpPr>
          <p:nvPr>
            <p:ph type="sldNum" sz="quarter" idx="12"/>
          </p:nvPr>
        </p:nvSpPr>
        <p:spPr/>
        <p:txBody>
          <a:bodyPr/>
          <a:lstStyle/>
          <a:p>
            <a:fld id="{C7FE840A-0632-4155-9752-D2BB254F2742}" type="slidenum">
              <a:rPr lang="en-US" smtClean="0"/>
              <a:t>‹#›</a:t>
            </a:fld>
            <a:endParaRPr lang="en-US" dirty="0"/>
          </a:p>
        </p:txBody>
      </p:sp>
    </p:spTree>
    <p:extLst>
      <p:ext uri="{BB962C8B-B14F-4D97-AF65-F5344CB8AC3E}">
        <p14:creationId xmlns:p14="http://schemas.microsoft.com/office/powerpoint/2010/main" val="1647468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4FFE63-6525-4A8C-AACD-9B61F3EB9C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6C1BD5E-33FB-491D-8F8C-8E89E95FE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5321-1C3C-48B3-B013-744AC0BD85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E724C9-01A1-4587-8173-852F5F40299B}" type="datetimeFigureOut">
              <a:rPr lang="en-US" smtClean="0"/>
              <a:t>1/19/2019</a:t>
            </a:fld>
            <a:endParaRPr lang="en-US" dirty="0"/>
          </a:p>
        </p:txBody>
      </p:sp>
      <p:sp>
        <p:nvSpPr>
          <p:cNvPr id="5" name="Footer Placeholder 4">
            <a:extLst>
              <a:ext uri="{FF2B5EF4-FFF2-40B4-BE49-F238E27FC236}">
                <a16:creationId xmlns:a16="http://schemas.microsoft.com/office/drawing/2014/main" id="{7A0970E3-84BB-47FB-B5FA-DECA8BC493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B6BA57BF-EC9D-4931-88EC-76C8AB453E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FE840A-0632-4155-9752-D2BB254F2742}" type="slidenum">
              <a:rPr lang="en-US" smtClean="0"/>
              <a:t>‹#›</a:t>
            </a:fld>
            <a:endParaRPr lang="en-US" dirty="0"/>
          </a:p>
        </p:txBody>
      </p:sp>
    </p:spTree>
    <p:extLst>
      <p:ext uri="{BB962C8B-B14F-4D97-AF65-F5344CB8AC3E}">
        <p14:creationId xmlns:p14="http://schemas.microsoft.com/office/powerpoint/2010/main" val="3680041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leh-4fCc5MI" TargetMode="External"/><Relationship Id="rId2" Type="http://schemas.openxmlformats.org/officeDocument/2006/relationships/hyperlink" Target="https://www.youtube.com/watch?v=atny8boU4pM" TargetMode="External"/><Relationship Id="rId1" Type="http://schemas.openxmlformats.org/officeDocument/2006/relationships/slideLayout" Target="../slideLayouts/slideLayout2.xml"/><Relationship Id="rId5" Type="http://schemas.openxmlformats.org/officeDocument/2006/relationships/hyperlink" Target="https://www.youtube.com/watch?v=N3yLV2M0rlc" TargetMode="External"/><Relationship Id="rId4" Type="http://schemas.openxmlformats.org/officeDocument/2006/relationships/hyperlink" Target="https://www.youtube.com/watch?v=AHe_qmo3gX4"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64000">
              <a:schemeClr val="bg1">
                <a:lumMod val="95000"/>
              </a:schemeClr>
            </a:gs>
            <a:gs pos="23000">
              <a:schemeClr val="accent1">
                <a:lumMod val="45000"/>
                <a:lumOff val="55000"/>
              </a:schemeClr>
            </a:gs>
            <a:gs pos="76000">
              <a:schemeClr val="accent1">
                <a:lumMod val="45000"/>
                <a:lumOff val="55000"/>
              </a:schemeClr>
            </a:gs>
            <a:gs pos="39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A17E2-6B85-4D19-9007-0DF68E891DBD}"/>
              </a:ext>
            </a:extLst>
          </p:cNvPr>
          <p:cNvSpPr>
            <a:spLocks noGrp="1"/>
          </p:cNvSpPr>
          <p:nvPr>
            <p:ph type="title"/>
          </p:nvPr>
        </p:nvSpPr>
        <p:spPr>
          <a:xfrm>
            <a:off x="838200" y="18255"/>
            <a:ext cx="10515600" cy="1325563"/>
          </a:xfrm>
        </p:spPr>
        <p:txBody>
          <a:bodyPr>
            <a:normAutofit/>
          </a:bodyPr>
          <a:lstStyle/>
          <a:p>
            <a:pPr algn="ctr"/>
            <a:r>
              <a:rPr lang="en-US" sz="3200" dirty="0">
                <a:latin typeface="Calibri" panose="020F0502020204030204" pitchFamily="34" charset="0"/>
                <a:cs typeface="Calibri" panose="020F0502020204030204" pitchFamily="34" charset="0"/>
              </a:rPr>
              <a:t>Worship Music</a:t>
            </a:r>
          </a:p>
        </p:txBody>
      </p:sp>
      <p:sp>
        <p:nvSpPr>
          <p:cNvPr id="10" name="Content Placeholder 9">
            <a:extLst>
              <a:ext uri="{FF2B5EF4-FFF2-40B4-BE49-F238E27FC236}">
                <a16:creationId xmlns:a16="http://schemas.microsoft.com/office/drawing/2014/main" id="{366036EC-6336-4FCE-A4BB-FBE9FFEE9BA1}"/>
              </a:ext>
            </a:extLst>
          </p:cNvPr>
          <p:cNvSpPr>
            <a:spLocks noGrp="1"/>
          </p:cNvSpPr>
          <p:nvPr>
            <p:ph idx="1"/>
          </p:nvPr>
        </p:nvSpPr>
        <p:spPr>
          <a:xfrm>
            <a:off x="1033669" y="1131095"/>
            <a:ext cx="10320131" cy="5226982"/>
          </a:xfrm>
        </p:spPr>
        <p:txBody>
          <a:bodyPr>
            <a:noAutofit/>
          </a:bodyPr>
          <a:lstStyle/>
          <a:p>
            <a:r>
              <a:rPr lang="en-US" sz="3200" dirty="0">
                <a:latin typeface="Calibri" panose="020F0502020204030204" pitchFamily="34" charset="0"/>
                <a:cs typeface="Calibri" panose="020F0502020204030204" pitchFamily="34" charset="0"/>
                <a:hlinkClick r:id="rId2"/>
              </a:rPr>
              <a:t>Rock of Ages</a:t>
            </a:r>
            <a:endParaRPr lang="en-US" sz="3200" dirty="0">
              <a:latin typeface="Calibri" panose="020F0502020204030204" pitchFamily="34" charset="0"/>
              <a:cs typeface="Calibri" panose="020F0502020204030204" pitchFamily="34" charset="0"/>
            </a:endParaRPr>
          </a:p>
          <a:p>
            <a:r>
              <a:rPr lang="en-US" sz="3200" dirty="0">
                <a:hlinkClick r:id="rId3"/>
              </a:rPr>
              <a:t>Rescuer </a:t>
            </a:r>
            <a:endParaRPr lang="en-US" sz="3200" dirty="0">
              <a:latin typeface="Calibri" panose="020F0502020204030204" pitchFamily="34" charset="0"/>
              <a:cs typeface="Calibri" panose="020F0502020204030204" pitchFamily="34" charset="0"/>
            </a:endParaRPr>
          </a:p>
          <a:p>
            <a:r>
              <a:rPr lang="en-US" sz="3200" dirty="0">
                <a:latin typeface="Calibri" panose="020F0502020204030204" pitchFamily="34" charset="0"/>
                <a:cs typeface="Calibri" panose="020F0502020204030204" pitchFamily="34" charset="0"/>
                <a:hlinkClick r:id="rId4"/>
              </a:rPr>
              <a:t>It Is Well With My Soul</a:t>
            </a:r>
            <a:endParaRPr lang="en-US" sz="3200" dirty="0">
              <a:latin typeface="Calibri" panose="020F0502020204030204" pitchFamily="34" charset="0"/>
              <a:cs typeface="Calibri" panose="020F0502020204030204" pitchFamily="34" charset="0"/>
            </a:endParaRPr>
          </a:p>
          <a:p>
            <a:r>
              <a:rPr lang="en-US" sz="3200" dirty="0">
                <a:latin typeface="Calibri" panose="020F0502020204030204" pitchFamily="34" charset="0"/>
                <a:cs typeface="Calibri" panose="020F0502020204030204" pitchFamily="34" charset="0"/>
                <a:hlinkClick r:id="rId5"/>
              </a:rPr>
              <a:t>Amazing Grace</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3780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64000">
              <a:schemeClr val="bg1">
                <a:lumMod val="95000"/>
              </a:schemeClr>
            </a:gs>
            <a:gs pos="23000">
              <a:schemeClr val="accent1">
                <a:lumMod val="45000"/>
                <a:lumOff val="55000"/>
              </a:schemeClr>
            </a:gs>
            <a:gs pos="76000">
              <a:schemeClr val="accent1">
                <a:lumMod val="45000"/>
                <a:lumOff val="55000"/>
              </a:schemeClr>
            </a:gs>
            <a:gs pos="39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A17E2-6B85-4D19-9007-0DF68E891DBD}"/>
              </a:ext>
            </a:extLst>
          </p:cNvPr>
          <p:cNvSpPr>
            <a:spLocks noGrp="1"/>
          </p:cNvSpPr>
          <p:nvPr>
            <p:ph type="title"/>
          </p:nvPr>
        </p:nvSpPr>
        <p:spPr>
          <a:xfrm>
            <a:off x="838200" y="18255"/>
            <a:ext cx="10515600" cy="1325563"/>
          </a:xfrm>
        </p:spPr>
        <p:txBody>
          <a:bodyPr>
            <a:normAutofit/>
          </a:bodyPr>
          <a:lstStyle/>
          <a:p>
            <a:pPr algn="ctr"/>
            <a:r>
              <a:rPr lang="en-US" sz="3200" dirty="0">
                <a:latin typeface="Calibri" panose="020F0502020204030204" pitchFamily="34" charset="0"/>
                <a:cs typeface="Calibri" panose="020F0502020204030204" pitchFamily="34" charset="0"/>
              </a:rPr>
              <a:t>Saved Through Jesus</a:t>
            </a:r>
          </a:p>
        </p:txBody>
      </p:sp>
      <p:sp>
        <p:nvSpPr>
          <p:cNvPr id="10" name="Content Placeholder 9">
            <a:extLst>
              <a:ext uri="{FF2B5EF4-FFF2-40B4-BE49-F238E27FC236}">
                <a16:creationId xmlns:a16="http://schemas.microsoft.com/office/drawing/2014/main" id="{366036EC-6336-4FCE-A4BB-FBE9FFEE9BA1}"/>
              </a:ext>
            </a:extLst>
          </p:cNvPr>
          <p:cNvSpPr>
            <a:spLocks noGrp="1"/>
          </p:cNvSpPr>
          <p:nvPr>
            <p:ph idx="1"/>
          </p:nvPr>
        </p:nvSpPr>
        <p:spPr>
          <a:xfrm>
            <a:off x="770282" y="1343818"/>
            <a:ext cx="10651436" cy="5226982"/>
          </a:xfrm>
        </p:spPr>
        <p:txBody>
          <a:bodyPr>
            <a:noAutofit/>
          </a:bodyPr>
          <a:lstStyle/>
          <a:p>
            <a:r>
              <a:rPr lang="en-US" sz="3200" dirty="0">
                <a:latin typeface="Calibri" panose="020F0502020204030204" pitchFamily="34" charset="0"/>
                <a:cs typeface="Calibri" panose="020F0502020204030204" pitchFamily="34" charset="0"/>
              </a:rPr>
              <a:t>The only way to know God is through Jesus. </a:t>
            </a:r>
          </a:p>
          <a:p>
            <a:r>
              <a:rPr lang="en-US" sz="3200" dirty="0">
                <a:latin typeface="Calibri" panose="020F0502020204030204" pitchFamily="34" charset="0"/>
                <a:cs typeface="Calibri" panose="020F0502020204030204" pitchFamily="34" charset="0"/>
              </a:rPr>
              <a:t>We can’t be in relationship with the Father apart from the Son. </a:t>
            </a:r>
          </a:p>
          <a:p>
            <a:r>
              <a:rPr lang="en-US" sz="3200" dirty="0">
                <a:latin typeface="Calibri" panose="020F0502020204030204" pitchFamily="34" charset="0"/>
                <a:cs typeface="Calibri" panose="020F0502020204030204" pitchFamily="34" charset="0"/>
              </a:rPr>
              <a:t>All of Scripture points to Jesus as the sufficient atonement. </a:t>
            </a:r>
          </a:p>
          <a:p>
            <a:r>
              <a:rPr lang="en-US" sz="3200" dirty="0">
                <a:latin typeface="Calibri" panose="020F0502020204030204" pitchFamily="34" charset="0"/>
                <a:cs typeface="Calibri" panose="020F0502020204030204" pitchFamily="34" charset="0"/>
              </a:rPr>
              <a:t>In Christ, our filthy rags no longer define us, but instead we are adopted by God and given a new name. </a:t>
            </a:r>
          </a:p>
          <a:p>
            <a:r>
              <a:rPr lang="en-US" sz="3200" dirty="0">
                <a:latin typeface="Calibri" panose="020F0502020204030204" pitchFamily="34" charset="0"/>
                <a:cs typeface="Calibri" panose="020F0502020204030204" pitchFamily="34" charset="0"/>
              </a:rPr>
              <a:t>At the cross is where God’s holiness and love collided. </a:t>
            </a:r>
          </a:p>
          <a:p>
            <a:r>
              <a:rPr lang="en-US" sz="3200" dirty="0">
                <a:latin typeface="Calibri" panose="020F0502020204030204" pitchFamily="34" charset="0"/>
                <a:cs typeface="Calibri" panose="020F0502020204030204" pitchFamily="34" charset="0"/>
              </a:rPr>
              <a:t>Jesus overcame sin and death and He saved the sinner.</a:t>
            </a:r>
          </a:p>
        </p:txBody>
      </p:sp>
      <p:sp>
        <p:nvSpPr>
          <p:cNvPr id="4" name="TextBox 3">
            <a:hlinkClick r:id="" action="ppaction://noaction"/>
            <a:extLst>
              <a:ext uri="{FF2B5EF4-FFF2-40B4-BE49-F238E27FC236}">
                <a16:creationId xmlns:a16="http://schemas.microsoft.com/office/drawing/2014/main" id="{F531A764-A1DF-4F8C-9161-49FA57FB6293}"/>
              </a:ext>
            </a:extLst>
          </p:cNvPr>
          <p:cNvSpPr txBox="1"/>
          <p:nvPr/>
        </p:nvSpPr>
        <p:spPr>
          <a:xfrm>
            <a:off x="11502887" y="6358077"/>
            <a:ext cx="418704" cy="369332"/>
          </a:xfrm>
          <a:prstGeom prst="rect">
            <a:avLst/>
          </a:prstGeom>
          <a:noFill/>
          <a:ln>
            <a:solidFill>
              <a:schemeClr val="tx1"/>
            </a:solidFill>
          </a:ln>
        </p:spPr>
        <p:txBody>
          <a:bodyPr wrap="none" rtlCol="0">
            <a:spAutoFit/>
          </a:bodyPr>
          <a:lstStyle/>
          <a:p>
            <a:r>
              <a:rPr lang="en-US" b="1" dirty="0"/>
              <a:t>10</a:t>
            </a:r>
          </a:p>
        </p:txBody>
      </p:sp>
    </p:spTree>
    <p:extLst>
      <p:ext uri="{BB962C8B-B14F-4D97-AF65-F5344CB8AC3E}">
        <p14:creationId xmlns:p14="http://schemas.microsoft.com/office/powerpoint/2010/main" val="2585379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64000">
              <a:schemeClr val="bg1">
                <a:lumMod val="95000"/>
              </a:schemeClr>
            </a:gs>
            <a:gs pos="23000">
              <a:schemeClr val="accent1">
                <a:lumMod val="45000"/>
                <a:lumOff val="55000"/>
              </a:schemeClr>
            </a:gs>
            <a:gs pos="76000">
              <a:schemeClr val="accent1">
                <a:lumMod val="45000"/>
                <a:lumOff val="55000"/>
              </a:schemeClr>
            </a:gs>
            <a:gs pos="39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366036EC-6336-4FCE-A4BB-FBE9FFEE9BA1}"/>
              </a:ext>
            </a:extLst>
          </p:cNvPr>
          <p:cNvSpPr>
            <a:spLocks noGrp="1"/>
          </p:cNvSpPr>
          <p:nvPr>
            <p:ph idx="1"/>
          </p:nvPr>
        </p:nvSpPr>
        <p:spPr>
          <a:xfrm>
            <a:off x="597699" y="689307"/>
            <a:ext cx="10746567" cy="6504631"/>
          </a:xfrm>
        </p:spPr>
        <p:txBody>
          <a:bodyPr>
            <a:noAutofit/>
          </a:bodyPr>
          <a:lstStyle/>
          <a:p>
            <a:pPr marL="0" indent="0">
              <a:buNone/>
            </a:pPr>
            <a:r>
              <a:rPr lang="en-US" sz="3200" b="1" i="1" dirty="0">
                <a:latin typeface="Calibri" panose="020F0502020204030204" pitchFamily="34" charset="0"/>
                <a:cs typeface="Calibri" panose="020F0502020204030204" pitchFamily="34" charset="0"/>
              </a:rPr>
              <a:t>15 Now I make known to you, brethren, the gospel which I preached to you, which also you received, in which also you stand, 2 by which also you are saved, if you hold fast the word which I preached to you, unless you believed in vain. 3 For I delivered to you as of first importance what I also received, that Christ died for our sins according to the Scriptures, 4 and that He was buried, and that He was raised on the third day according to the Scriptures, 5 and that He appeared to Cephas, then to the twelve.  (1 Corinthians 15:1-4) </a:t>
            </a:r>
          </a:p>
          <a:p>
            <a:pPr marL="0" indent="0">
              <a:buNone/>
            </a:pPr>
            <a:endParaRPr lang="en-US" sz="3200" b="1" i="1" dirty="0">
              <a:latin typeface="Calibri" panose="020F0502020204030204" pitchFamily="34" charset="0"/>
              <a:cs typeface="Calibri" panose="020F0502020204030204" pitchFamily="34" charset="0"/>
            </a:endParaRPr>
          </a:p>
          <a:p>
            <a:pPr marL="0" indent="0">
              <a:buNone/>
            </a:pPr>
            <a:endParaRPr lang="en-US" sz="3200" b="1" i="1" dirty="0">
              <a:latin typeface="Calibri" panose="020F0502020204030204" pitchFamily="34" charset="0"/>
              <a:cs typeface="Calibri" panose="020F0502020204030204" pitchFamily="34" charset="0"/>
            </a:endParaRPr>
          </a:p>
          <a:p>
            <a:pPr marL="0" indent="0">
              <a:buNone/>
            </a:pPr>
            <a:endParaRPr lang="en-US" sz="3200" b="1" i="1" dirty="0">
              <a:latin typeface="Calibri" panose="020F0502020204030204" pitchFamily="34" charset="0"/>
              <a:cs typeface="Calibri" panose="020F0502020204030204" pitchFamily="34" charset="0"/>
            </a:endParaRPr>
          </a:p>
          <a:p>
            <a:pPr marL="0" indent="0">
              <a:buNone/>
            </a:pPr>
            <a:endParaRPr lang="en-US" sz="3200" b="1" i="1" dirty="0">
              <a:latin typeface="Calibri" panose="020F0502020204030204" pitchFamily="34" charset="0"/>
              <a:cs typeface="Calibri" panose="020F0502020204030204" pitchFamily="34" charset="0"/>
            </a:endParaRPr>
          </a:p>
          <a:p>
            <a:pPr marL="0" indent="0">
              <a:buNone/>
            </a:pPr>
            <a:endParaRPr lang="en-US" sz="3200" b="1" i="1" dirty="0">
              <a:latin typeface="Calibri" panose="020F0502020204030204" pitchFamily="34" charset="0"/>
              <a:cs typeface="Calibri" panose="020F0502020204030204" pitchFamily="34" charset="0"/>
            </a:endParaRPr>
          </a:p>
          <a:p>
            <a:pPr marL="0" indent="0">
              <a:buNone/>
            </a:pPr>
            <a:endParaRPr lang="en-US" sz="3200" b="1" i="1" dirty="0">
              <a:latin typeface="Calibri" panose="020F0502020204030204" pitchFamily="34" charset="0"/>
              <a:cs typeface="Calibri" panose="020F0502020204030204" pitchFamily="34" charset="0"/>
            </a:endParaRPr>
          </a:p>
        </p:txBody>
      </p:sp>
      <p:sp>
        <p:nvSpPr>
          <p:cNvPr id="4" name="TextBox 3">
            <a:hlinkClick r:id="" action="ppaction://noaction"/>
            <a:extLst>
              <a:ext uri="{FF2B5EF4-FFF2-40B4-BE49-F238E27FC236}">
                <a16:creationId xmlns:a16="http://schemas.microsoft.com/office/drawing/2014/main" id="{F531A764-A1DF-4F8C-9161-49FA57FB6293}"/>
              </a:ext>
            </a:extLst>
          </p:cNvPr>
          <p:cNvSpPr txBox="1"/>
          <p:nvPr/>
        </p:nvSpPr>
        <p:spPr>
          <a:xfrm>
            <a:off x="11502887" y="6358077"/>
            <a:ext cx="418704" cy="369332"/>
          </a:xfrm>
          <a:prstGeom prst="rect">
            <a:avLst/>
          </a:prstGeom>
          <a:noFill/>
          <a:ln>
            <a:solidFill>
              <a:schemeClr val="tx1"/>
            </a:solidFill>
          </a:ln>
        </p:spPr>
        <p:txBody>
          <a:bodyPr wrap="none" rtlCol="0">
            <a:spAutoFit/>
          </a:bodyPr>
          <a:lstStyle/>
          <a:p>
            <a:r>
              <a:rPr lang="en-US" b="1" dirty="0"/>
              <a:t>11</a:t>
            </a:r>
          </a:p>
        </p:txBody>
      </p:sp>
    </p:spTree>
    <p:extLst>
      <p:ext uri="{BB962C8B-B14F-4D97-AF65-F5344CB8AC3E}">
        <p14:creationId xmlns:p14="http://schemas.microsoft.com/office/powerpoint/2010/main" val="1311538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64000">
              <a:schemeClr val="bg1">
                <a:lumMod val="95000"/>
              </a:schemeClr>
            </a:gs>
            <a:gs pos="23000">
              <a:schemeClr val="accent1">
                <a:lumMod val="45000"/>
                <a:lumOff val="55000"/>
              </a:schemeClr>
            </a:gs>
            <a:gs pos="76000">
              <a:schemeClr val="accent1">
                <a:lumMod val="45000"/>
                <a:lumOff val="55000"/>
              </a:schemeClr>
            </a:gs>
            <a:gs pos="39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A17E2-6B85-4D19-9007-0DF68E891DBD}"/>
              </a:ext>
            </a:extLst>
          </p:cNvPr>
          <p:cNvSpPr>
            <a:spLocks noGrp="1"/>
          </p:cNvSpPr>
          <p:nvPr>
            <p:ph type="title"/>
          </p:nvPr>
        </p:nvSpPr>
        <p:spPr>
          <a:xfrm>
            <a:off x="838200" y="18255"/>
            <a:ext cx="10515600" cy="1325563"/>
          </a:xfrm>
        </p:spPr>
        <p:txBody>
          <a:bodyPr>
            <a:normAutofit/>
          </a:bodyPr>
          <a:lstStyle/>
          <a:p>
            <a:pPr algn="ctr"/>
            <a:r>
              <a:rPr lang="en-US" sz="3200" dirty="0">
                <a:latin typeface="Calibri" panose="020F0502020204030204" pitchFamily="34" charset="0"/>
                <a:cs typeface="Calibri" panose="020F0502020204030204" pitchFamily="34" charset="0"/>
              </a:rPr>
              <a:t>Good News</a:t>
            </a:r>
          </a:p>
        </p:txBody>
      </p:sp>
      <p:sp>
        <p:nvSpPr>
          <p:cNvPr id="10" name="Content Placeholder 9">
            <a:extLst>
              <a:ext uri="{FF2B5EF4-FFF2-40B4-BE49-F238E27FC236}">
                <a16:creationId xmlns:a16="http://schemas.microsoft.com/office/drawing/2014/main" id="{366036EC-6336-4FCE-A4BB-FBE9FFEE9BA1}"/>
              </a:ext>
            </a:extLst>
          </p:cNvPr>
          <p:cNvSpPr>
            <a:spLocks noGrp="1"/>
          </p:cNvSpPr>
          <p:nvPr>
            <p:ph idx="1"/>
          </p:nvPr>
        </p:nvSpPr>
        <p:spPr>
          <a:xfrm>
            <a:off x="770282" y="1131095"/>
            <a:ext cx="10651436" cy="5226982"/>
          </a:xfrm>
        </p:spPr>
        <p:txBody>
          <a:bodyPr>
            <a:noAutofit/>
          </a:bodyPr>
          <a:lstStyle/>
          <a:p>
            <a:r>
              <a:rPr lang="en-US" sz="3200" dirty="0">
                <a:latin typeface="Calibri" panose="020F0502020204030204" pitchFamily="34" charset="0"/>
                <a:cs typeface="Calibri" panose="020F0502020204030204" pitchFamily="34" charset="0"/>
              </a:rPr>
              <a:t>The Gospel speaks life to the one who believes for the first time and to the seasoned faithful follower and everyone in-between. </a:t>
            </a:r>
          </a:p>
          <a:p>
            <a:r>
              <a:rPr lang="en-US" sz="3200" dirty="0">
                <a:latin typeface="Calibri" panose="020F0502020204030204" pitchFamily="34" charset="0"/>
                <a:cs typeface="Calibri" panose="020F0502020204030204" pitchFamily="34" charset="0"/>
              </a:rPr>
              <a:t>The Gospel is not about 5 ways to have a better marriage or a quick fix to your debt. </a:t>
            </a:r>
          </a:p>
          <a:p>
            <a:r>
              <a:rPr lang="en-US" sz="3200" dirty="0">
                <a:latin typeface="Calibri" panose="020F0502020204030204" pitchFamily="34" charset="0"/>
                <a:cs typeface="Calibri" panose="020F0502020204030204" pitchFamily="34" charset="0"/>
              </a:rPr>
              <a:t>The Gospel is all about God’s grace through Christ Jesus. </a:t>
            </a:r>
          </a:p>
          <a:p>
            <a:r>
              <a:rPr lang="en-US" sz="3200" dirty="0">
                <a:latin typeface="Calibri" panose="020F0502020204030204" pitchFamily="34" charset="0"/>
                <a:cs typeface="Calibri" panose="020F0502020204030204" pitchFamily="34" charset="0"/>
              </a:rPr>
              <a:t>It is all about how we were the participants of an unmerited rescue from the depths of Hell. </a:t>
            </a:r>
          </a:p>
          <a:p>
            <a:r>
              <a:rPr lang="en-US" sz="3200" dirty="0">
                <a:latin typeface="Calibri" panose="020F0502020204030204" pitchFamily="34" charset="0"/>
                <a:cs typeface="Calibri" panose="020F0502020204030204" pitchFamily="34" charset="0"/>
              </a:rPr>
              <a:t>The Gospel deserves and demands a chaotic response of love from us.</a:t>
            </a:r>
          </a:p>
        </p:txBody>
      </p:sp>
      <p:sp>
        <p:nvSpPr>
          <p:cNvPr id="4" name="TextBox 3">
            <a:hlinkClick r:id="" action="ppaction://noaction"/>
            <a:extLst>
              <a:ext uri="{FF2B5EF4-FFF2-40B4-BE49-F238E27FC236}">
                <a16:creationId xmlns:a16="http://schemas.microsoft.com/office/drawing/2014/main" id="{F531A764-A1DF-4F8C-9161-49FA57FB6293}"/>
              </a:ext>
            </a:extLst>
          </p:cNvPr>
          <p:cNvSpPr txBox="1"/>
          <p:nvPr/>
        </p:nvSpPr>
        <p:spPr>
          <a:xfrm>
            <a:off x="11502887" y="6358077"/>
            <a:ext cx="418704" cy="369332"/>
          </a:xfrm>
          <a:prstGeom prst="rect">
            <a:avLst/>
          </a:prstGeom>
          <a:noFill/>
          <a:ln>
            <a:solidFill>
              <a:schemeClr val="tx1"/>
            </a:solidFill>
          </a:ln>
        </p:spPr>
        <p:txBody>
          <a:bodyPr wrap="none" rtlCol="0">
            <a:spAutoFit/>
          </a:bodyPr>
          <a:lstStyle/>
          <a:p>
            <a:r>
              <a:rPr lang="en-US" b="1" dirty="0"/>
              <a:t>12</a:t>
            </a:r>
          </a:p>
        </p:txBody>
      </p:sp>
    </p:spTree>
    <p:extLst>
      <p:ext uri="{BB962C8B-B14F-4D97-AF65-F5344CB8AC3E}">
        <p14:creationId xmlns:p14="http://schemas.microsoft.com/office/powerpoint/2010/main" val="871454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64000">
              <a:schemeClr val="bg1">
                <a:lumMod val="95000"/>
              </a:schemeClr>
            </a:gs>
            <a:gs pos="23000">
              <a:schemeClr val="accent1">
                <a:lumMod val="45000"/>
                <a:lumOff val="55000"/>
              </a:schemeClr>
            </a:gs>
            <a:gs pos="76000">
              <a:schemeClr val="accent1">
                <a:lumMod val="45000"/>
                <a:lumOff val="55000"/>
              </a:schemeClr>
            </a:gs>
            <a:gs pos="39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A17E2-6B85-4D19-9007-0DF68E891DBD}"/>
              </a:ext>
            </a:extLst>
          </p:cNvPr>
          <p:cNvSpPr>
            <a:spLocks noGrp="1"/>
          </p:cNvSpPr>
          <p:nvPr>
            <p:ph type="title"/>
          </p:nvPr>
        </p:nvSpPr>
        <p:spPr>
          <a:xfrm>
            <a:off x="838200" y="18255"/>
            <a:ext cx="10515600" cy="1325563"/>
          </a:xfrm>
        </p:spPr>
        <p:txBody>
          <a:bodyPr>
            <a:normAutofit/>
          </a:bodyPr>
          <a:lstStyle/>
          <a:p>
            <a:pPr algn="ctr"/>
            <a:r>
              <a:rPr lang="en-US" sz="3200" dirty="0">
                <a:latin typeface="Calibri" panose="020F0502020204030204" pitchFamily="34" charset="0"/>
                <a:cs typeface="Calibri" panose="020F0502020204030204" pitchFamily="34" charset="0"/>
              </a:rPr>
              <a:t>Big Idea</a:t>
            </a:r>
          </a:p>
        </p:txBody>
      </p:sp>
      <p:sp>
        <p:nvSpPr>
          <p:cNvPr id="10" name="Content Placeholder 9">
            <a:extLst>
              <a:ext uri="{FF2B5EF4-FFF2-40B4-BE49-F238E27FC236}">
                <a16:creationId xmlns:a16="http://schemas.microsoft.com/office/drawing/2014/main" id="{366036EC-6336-4FCE-A4BB-FBE9FFEE9BA1}"/>
              </a:ext>
            </a:extLst>
          </p:cNvPr>
          <p:cNvSpPr>
            <a:spLocks noGrp="1"/>
          </p:cNvSpPr>
          <p:nvPr>
            <p:ph idx="1"/>
          </p:nvPr>
        </p:nvSpPr>
        <p:spPr>
          <a:xfrm>
            <a:off x="702364" y="1581669"/>
            <a:ext cx="10651436" cy="2725288"/>
          </a:xfrm>
        </p:spPr>
        <p:txBody>
          <a:bodyPr>
            <a:noAutofit/>
          </a:bodyPr>
          <a:lstStyle/>
          <a:p>
            <a:pPr marL="0" indent="0" algn="ctr">
              <a:buNone/>
            </a:pPr>
            <a:r>
              <a:rPr lang="en-US" sz="3200" dirty="0">
                <a:latin typeface="Calibri" panose="020F0502020204030204" pitchFamily="34" charset="0"/>
                <a:cs typeface="Calibri" panose="020F0502020204030204" pitchFamily="34" charset="0"/>
              </a:rPr>
              <a:t>The only thing that can quench the insatiable desires of our eternal soul is the Amazing Grace of our Eternal God in Jesus Christ. </a:t>
            </a:r>
          </a:p>
          <a:p>
            <a:pPr marL="0" indent="0" algn="ctr">
              <a:buNone/>
            </a:pPr>
            <a:endParaRPr lang="en-US" sz="3200" dirty="0">
              <a:latin typeface="Calibri" panose="020F0502020204030204" pitchFamily="34" charset="0"/>
              <a:cs typeface="Calibri" panose="020F0502020204030204" pitchFamily="34" charset="0"/>
            </a:endParaRPr>
          </a:p>
          <a:p>
            <a:r>
              <a:rPr lang="en-US" sz="3200" dirty="0">
                <a:latin typeface="Calibri" panose="020F0502020204030204" pitchFamily="34" charset="0"/>
                <a:cs typeface="Calibri" panose="020F0502020204030204" pitchFamily="34" charset="0"/>
              </a:rPr>
              <a:t>Because of God’s Justice our sin must be paid for.</a:t>
            </a:r>
          </a:p>
          <a:p>
            <a:r>
              <a:rPr lang="en-US" sz="3200" dirty="0">
                <a:latin typeface="Calibri" panose="020F0502020204030204" pitchFamily="34" charset="0"/>
                <a:cs typeface="Calibri" panose="020F0502020204030204" pitchFamily="34" charset="0"/>
              </a:rPr>
              <a:t>Because of God’s Mercy payment has been delayed.</a:t>
            </a:r>
          </a:p>
          <a:p>
            <a:r>
              <a:rPr lang="en-US" sz="3200" dirty="0">
                <a:latin typeface="Calibri" panose="020F0502020204030204" pitchFamily="34" charset="0"/>
                <a:cs typeface="Calibri" panose="020F0502020204030204" pitchFamily="34" charset="0"/>
              </a:rPr>
              <a:t>Because of God’s Grace He made the payment. </a:t>
            </a:r>
          </a:p>
        </p:txBody>
      </p:sp>
      <p:sp>
        <p:nvSpPr>
          <p:cNvPr id="4" name="TextBox 3">
            <a:hlinkClick r:id="" action="ppaction://noaction"/>
            <a:extLst>
              <a:ext uri="{FF2B5EF4-FFF2-40B4-BE49-F238E27FC236}">
                <a16:creationId xmlns:a16="http://schemas.microsoft.com/office/drawing/2014/main" id="{F531A764-A1DF-4F8C-9161-49FA57FB6293}"/>
              </a:ext>
            </a:extLst>
          </p:cNvPr>
          <p:cNvSpPr txBox="1"/>
          <p:nvPr/>
        </p:nvSpPr>
        <p:spPr>
          <a:xfrm>
            <a:off x="11502887" y="6358077"/>
            <a:ext cx="418704" cy="369332"/>
          </a:xfrm>
          <a:prstGeom prst="rect">
            <a:avLst/>
          </a:prstGeom>
          <a:noFill/>
          <a:ln>
            <a:solidFill>
              <a:schemeClr val="tx1"/>
            </a:solidFill>
          </a:ln>
        </p:spPr>
        <p:txBody>
          <a:bodyPr wrap="none" rtlCol="0">
            <a:spAutoFit/>
          </a:bodyPr>
          <a:lstStyle/>
          <a:p>
            <a:r>
              <a:rPr lang="en-US" b="1" dirty="0"/>
              <a:t>13</a:t>
            </a:r>
          </a:p>
        </p:txBody>
      </p:sp>
    </p:spTree>
    <p:extLst>
      <p:ext uri="{BB962C8B-B14F-4D97-AF65-F5344CB8AC3E}">
        <p14:creationId xmlns:p14="http://schemas.microsoft.com/office/powerpoint/2010/main" val="2886964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1028" name="Picture 4" descr="Image result for soul pics">
            <a:extLst>
              <a:ext uri="{FF2B5EF4-FFF2-40B4-BE49-F238E27FC236}">
                <a16:creationId xmlns:a16="http://schemas.microsoft.com/office/drawing/2014/main" id="{8AE1EAAF-72D8-42CE-8056-9D459248C5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3123"/>
          <a:stretch/>
        </p:blipFill>
        <p:spPr bwMode="auto">
          <a:xfrm>
            <a:off x="0" y="1975078"/>
            <a:ext cx="12192000" cy="2643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8218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383183A2-5F40-4F03-861B-5F567E09E6CC}"/>
              </a:ext>
            </a:extLst>
          </p:cNvPr>
          <p:cNvGrpSpPr/>
          <p:nvPr/>
        </p:nvGrpSpPr>
        <p:grpSpPr>
          <a:xfrm>
            <a:off x="443791" y="257176"/>
            <a:ext cx="9100259" cy="5457824"/>
            <a:chOff x="1882066" y="665825"/>
            <a:chExt cx="8211839" cy="4387789"/>
          </a:xfrm>
        </p:grpSpPr>
        <p:grpSp>
          <p:nvGrpSpPr>
            <p:cNvPr id="4" name="Group 3">
              <a:extLst>
                <a:ext uri="{FF2B5EF4-FFF2-40B4-BE49-F238E27FC236}">
                  <a16:creationId xmlns:a16="http://schemas.microsoft.com/office/drawing/2014/main" id="{213B6352-5B15-4C30-859B-636B4F99144B}"/>
                </a:ext>
              </a:extLst>
            </p:cNvPr>
            <p:cNvGrpSpPr/>
            <p:nvPr/>
          </p:nvGrpSpPr>
          <p:grpSpPr>
            <a:xfrm>
              <a:off x="3095625" y="1794256"/>
              <a:ext cx="6998280" cy="3259356"/>
              <a:chOff x="3095625" y="1794256"/>
              <a:chExt cx="6998280" cy="3259356"/>
            </a:xfrm>
          </p:grpSpPr>
          <p:pic>
            <p:nvPicPr>
              <p:cNvPr id="1026" name="Picture 2" descr="Image result for city of jacksonville pics">
                <a:extLst>
                  <a:ext uri="{FF2B5EF4-FFF2-40B4-BE49-F238E27FC236}">
                    <a16:creationId xmlns:a16="http://schemas.microsoft.com/office/drawing/2014/main" id="{8B002590-964E-4D3F-9D0A-478F0082A5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5625" y="1814513"/>
                <a:ext cx="5829300" cy="3228975"/>
              </a:xfrm>
              <a:prstGeom prst="rect">
                <a:avLst/>
              </a:prstGeom>
              <a:noFill/>
              <a:extLst>
                <a:ext uri="{909E8E84-426E-40DD-AFC4-6F175D3DCCD1}">
                  <a14:hiddenFill xmlns:a14="http://schemas.microsoft.com/office/drawing/2010/main">
                    <a:solidFill>
                      <a:srgbClr val="FFFFFF"/>
                    </a:solidFill>
                  </a14:hiddenFill>
                </a:ext>
              </a:extLst>
            </p:spPr>
          </p:pic>
          <p:sp>
            <p:nvSpPr>
              <p:cNvPr id="2" name="Isosceles Triangle 1">
                <a:extLst>
                  <a:ext uri="{FF2B5EF4-FFF2-40B4-BE49-F238E27FC236}">
                    <a16:creationId xmlns:a16="http://schemas.microsoft.com/office/drawing/2014/main" id="{0B4399B8-E718-4483-AFEA-BC9C3C2954BA}"/>
                  </a:ext>
                </a:extLst>
              </p:cNvPr>
              <p:cNvSpPr/>
              <p:nvPr/>
            </p:nvSpPr>
            <p:spPr>
              <a:xfrm rot="10800000">
                <a:off x="6205491" y="1804385"/>
                <a:ext cx="1775532" cy="214076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Isosceles Triangle 4">
                <a:extLst>
                  <a:ext uri="{FF2B5EF4-FFF2-40B4-BE49-F238E27FC236}">
                    <a16:creationId xmlns:a16="http://schemas.microsoft.com/office/drawing/2014/main" id="{23332B3F-9162-437A-BC99-C0F6BB7A3FD2}"/>
                  </a:ext>
                </a:extLst>
              </p:cNvPr>
              <p:cNvSpPr/>
              <p:nvPr/>
            </p:nvSpPr>
            <p:spPr>
              <a:xfrm rot="10800000">
                <a:off x="7670306" y="1794256"/>
                <a:ext cx="2423599" cy="3249229"/>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Isosceles Triangle 5">
                <a:extLst>
                  <a:ext uri="{FF2B5EF4-FFF2-40B4-BE49-F238E27FC236}">
                    <a16:creationId xmlns:a16="http://schemas.microsoft.com/office/drawing/2014/main" id="{761E4F9C-3094-4874-87C7-7A8A7BF13FC3}"/>
                  </a:ext>
                </a:extLst>
              </p:cNvPr>
              <p:cNvSpPr/>
              <p:nvPr/>
            </p:nvSpPr>
            <p:spPr>
              <a:xfrm rot="10800000">
                <a:off x="3906174" y="1804385"/>
                <a:ext cx="2299317" cy="324922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Isosceles Triangle 2">
              <a:extLst>
                <a:ext uri="{FF2B5EF4-FFF2-40B4-BE49-F238E27FC236}">
                  <a16:creationId xmlns:a16="http://schemas.microsoft.com/office/drawing/2014/main" id="{92C939BC-F343-4856-8D92-34E768725BC7}"/>
                </a:ext>
              </a:extLst>
            </p:cNvPr>
            <p:cNvSpPr/>
            <p:nvPr/>
          </p:nvSpPr>
          <p:spPr>
            <a:xfrm>
              <a:off x="1882066" y="665825"/>
              <a:ext cx="3208072" cy="4387789"/>
            </a:xfrm>
            <a:prstGeom prst="triangle">
              <a:avLst>
                <a:gd name="adj" fmla="val 5084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11830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64000">
              <a:schemeClr val="bg1">
                <a:lumMod val="95000"/>
              </a:schemeClr>
            </a:gs>
            <a:gs pos="23000">
              <a:schemeClr val="accent1">
                <a:lumMod val="45000"/>
                <a:lumOff val="55000"/>
              </a:schemeClr>
            </a:gs>
            <a:gs pos="76000">
              <a:schemeClr val="accent1">
                <a:lumMod val="45000"/>
                <a:lumOff val="55000"/>
              </a:schemeClr>
            </a:gs>
            <a:gs pos="39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366036EC-6336-4FCE-A4BB-FBE9FFEE9BA1}"/>
              </a:ext>
            </a:extLst>
          </p:cNvPr>
          <p:cNvSpPr>
            <a:spLocks noGrp="1"/>
          </p:cNvSpPr>
          <p:nvPr>
            <p:ph idx="1"/>
          </p:nvPr>
        </p:nvSpPr>
        <p:spPr>
          <a:xfrm>
            <a:off x="534820" y="1338560"/>
            <a:ext cx="10641496" cy="4422214"/>
          </a:xfrm>
        </p:spPr>
        <p:txBody>
          <a:bodyPr>
            <a:noAutofit/>
          </a:bodyPr>
          <a:lstStyle/>
          <a:p>
            <a:pPr marL="0" indent="0" algn="ctr">
              <a:buNone/>
            </a:pPr>
            <a:r>
              <a:rPr lang="en-US" sz="3200" b="1" i="1" dirty="0">
                <a:latin typeface="Calibri" panose="020F0502020204030204" pitchFamily="34" charset="0"/>
                <a:cs typeface="Calibri" panose="020F0502020204030204" pitchFamily="34" charset="0"/>
              </a:rPr>
              <a:t>5 You shall love the Lord your God with all your heart and with all your soul and with all your might.  (Deuteronomy 6:5)</a:t>
            </a:r>
          </a:p>
          <a:p>
            <a:pPr marL="0" indent="0" algn="ctr">
              <a:buNone/>
            </a:pPr>
            <a:endParaRPr lang="en-US" sz="3200" b="1" i="1" dirty="0">
              <a:latin typeface="Calibri" panose="020F0502020204030204" pitchFamily="34" charset="0"/>
              <a:cs typeface="Calibri" panose="020F0502020204030204" pitchFamily="34" charset="0"/>
            </a:endParaRPr>
          </a:p>
          <a:p>
            <a:pPr marL="0" indent="0" algn="ctr">
              <a:buNone/>
            </a:pPr>
            <a:endParaRPr lang="en-US" sz="3200" b="1" i="1" dirty="0">
              <a:latin typeface="Calibri" panose="020F0502020204030204" pitchFamily="34" charset="0"/>
              <a:cs typeface="Calibri" panose="020F0502020204030204" pitchFamily="34" charset="0"/>
            </a:endParaRPr>
          </a:p>
          <a:p>
            <a:pPr marL="0" indent="0" algn="ctr">
              <a:buNone/>
            </a:pPr>
            <a:endParaRPr lang="en-US" sz="3200" b="1" i="1" dirty="0">
              <a:latin typeface="Calibri" panose="020F0502020204030204" pitchFamily="34" charset="0"/>
              <a:cs typeface="Calibri" panose="020F0502020204030204" pitchFamily="34" charset="0"/>
            </a:endParaRPr>
          </a:p>
          <a:p>
            <a:pPr marL="0" indent="0" algn="ctr">
              <a:buNone/>
            </a:pPr>
            <a:endParaRPr lang="en-US" sz="3200" b="1" i="1" dirty="0">
              <a:latin typeface="Calibri" panose="020F0502020204030204" pitchFamily="34" charset="0"/>
              <a:cs typeface="Calibri" panose="020F0502020204030204" pitchFamily="34" charset="0"/>
            </a:endParaRPr>
          </a:p>
          <a:p>
            <a:pPr marL="0" indent="0" algn="ctr">
              <a:buNone/>
            </a:pPr>
            <a:endParaRPr lang="en-US" sz="3200" b="1" i="1" dirty="0">
              <a:latin typeface="Calibri" panose="020F0502020204030204" pitchFamily="34" charset="0"/>
              <a:cs typeface="Calibri" panose="020F0502020204030204" pitchFamily="34" charset="0"/>
            </a:endParaRPr>
          </a:p>
          <a:p>
            <a:pPr marL="0" indent="0" algn="ctr">
              <a:buNone/>
            </a:pPr>
            <a:endParaRPr lang="en-US" sz="3200" b="1" i="1" dirty="0">
              <a:latin typeface="Calibri" panose="020F0502020204030204" pitchFamily="34" charset="0"/>
              <a:cs typeface="Calibri" panose="020F0502020204030204" pitchFamily="34" charset="0"/>
            </a:endParaRPr>
          </a:p>
        </p:txBody>
      </p:sp>
      <p:sp>
        <p:nvSpPr>
          <p:cNvPr id="4" name="TextBox 3">
            <a:hlinkClick r:id="" action="ppaction://noaction"/>
            <a:extLst>
              <a:ext uri="{FF2B5EF4-FFF2-40B4-BE49-F238E27FC236}">
                <a16:creationId xmlns:a16="http://schemas.microsoft.com/office/drawing/2014/main" id="{F531A764-A1DF-4F8C-9161-49FA57FB6293}"/>
              </a:ext>
            </a:extLst>
          </p:cNvPr>
          <p:cNvSpPr txBox="1"/>
          <p:nvPr/>
        </p:nvSpPr>
        <p:spPr>
          <a:xfrm>
            <a:off x="11502887" y="6358077"/>
            <a:ext cx="301686" cy="369332"/>
          </a:xfrm>
          <a:prstGeom prst="rect">
            <a:avLst/>
          </a:prstGeom>
          <a:noFill/>
          <a:ln>
            <a:solidFill>
              <a:schemeClr val="tx1"/>
            </a:solidFill>
          </a:ln>
        </p:spPr>
        <p:txBody>
          <a:bodyPr wrap="none" rtlCol="0">
            <a:spAutoFit/>
          </a:bodyPr>
          <a:lstStyle/>
          <a:p>
            <a:r>
              <a:rPr lang="en-US" b="1" dirty="0"/>
              <a:t>3</a:t>
            </a:r>
          </a:p>
        </p:txBody>
      </p:sp>
    </p:spTree>
    <p:extLst>
      <p:ext uri="{BB962C8B-B14F-4D97-AF65-F5344CB8AC3E}">
        <p14:creationId xmlns:p14="http://schemas.microsoft.com/office/powerpoint/2010/main" val="1164105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1028" name="Picture 4" descr="Image result for soul pics">
            <a:extLst>
              <a:ext uri="{FF2B5EF4-FFF2-40B4-BE49-F238E27FC236}">
                <a16:creationId xmlns:a16="http://schemas.microsoft.com/office/drawing/2014/main" id="{8AE1EAAF-72D8-42CE-8056-9D459248C5D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3123"/>
          <a:stretch/>
        </p:blipFill>
        <p:spPr bwMode="auto">
          <a:xfrm>
            <a:off x="0" y="1975078"/>
            <a:ext cx="12192000" cy="2643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089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64000">
              <a:schemeClr val="bg1">
                <a:lumMod val="95000"/>
              </a:schemeClr>
            </a:gs>
            <a:gs pos="23000">
              <a:schemeClr val="accent1">
                <a:lumMod val="45000"/>
                <a:lumOff val="55000"/>
              </a:schemeClr>
            </a:gs>
            <a:gs pos="76000">
              <a:schemeClr val="accent1">
                <a:lumMod val="45000"/>
                <a:lumOff val="55000"/>
              </a:schemeClr>
            </a:gs>
            <a:gs pos="39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A17E2-6B85-4D19-9007-0DF68E891DBD}"/>
              </a:ext>
            </a:extLst>
          </p:cNvPr>
          <p:cNvSpPr>
            <a:spLocks noGrp="1"/>
          </p:cNvSpPr>
          <p:nvPr>
            <p:ph type="title"/>
          </p:nvPr>
        </p:nvSpPr>
        <p:spPr>
          <a:xfrm>
            <a:off x="698240" y="0"/>
            <a:ext cx="10515600" cy="1235977"/>
          </a:xfrm>
        </p:spPr>
        <p:txBody>
          <a:bodyPr>
            <a:normAutofit/>
          </a:bodyPr>
          <a:lstStyle/>
          <a:p>
            <a:pPr algn="ctr"/>
            <a:r>
              <a:rPr lang="en-US" sz="3200" dirty="0">
                <a:latin typeface="Calibri" panose="020F0502020204030204" pitchFamily="34" charset="0"/>
                <a:cs typeface="Calibri" panose="020F0502020204030204" pitchFamily="34" charset="0"/>
              </a:rPr>
              <a:t>Soul Quest</a:t>
            </a:r>
          </a:p>
        </p:txBody>
      </p:sp>
      <p:sp>
        <p:nvSpPr>
          <p:cNvPr id="10" name="Content Placeholder 9">
            <a:extLst>
              <a:ext uri="{FF2B5EF4-FFF2-40B4-BE49-F238E27FC236}">
                <a16:creationId xmlns:a16="http://schemas.microsoft.com/office/drawing/2014/main" id="{366036EC-6336-4FCE-A4BB-FBE9FFEE9BA1}"/>
              </a:ext>
            </a:extLst>
          </p:cNvPr>
          <p:cNvSpPr>
            <a:spLocks noGrp="1"/>
          </p:cNvSpPr>
          <p:nvPr>
            <p:ph idx="1"/>
          </p:nvPr>
        </p:nvSpPr>
        <p:spPr>
          <a:xfrm>
            <a:off x="495400" y="1235977"/>
            <a:ext cx="11158330" cy="5226982"/>
          </a:xfrm>
        </p:spPr>
        <p:txBody>
          <a:bodyPr>
            <a:noAutofit/>
          </a:bodyPr>
          <a:lstStyle/>
          <a:p>
            <a:r>
              <a:rPr lang="en-US" sz="3200" dirty="0">
                <a:latin typeface="Calibri" panose="020F0502020204030204" pitchFamily="34" charset="0"/>
                <a:cs typeface="Calibri" panose="020F0502020204030204" pitchFamily="34" charset="0"/>
              </a:rPr>
              <a:t>We are all on a soul quest with insatiable desires of pleasure, peace, and purpose. </a:t>
            </a:r>
          </a:p>
          <a:p>
            <a:r>
              <a:rPr lang="en-US" sz="3200" dirty="0">
                <a:latin typeface="Calibri" panose="020F0502020204030204" pitchFamily="34" charset="0"/>
                <a:cs typeface="Calibri" panose="020F0502020204030204" pitchFamily="34" charset="0"/>
              </a:rPr>
              <a:t>The things of this world will never satisfy our souls, because we were made for our souls to be satisfied with the Gospel of Jesus Christ. </a:t>
            </a:r>
          </a:p>
          <a:p>
            <a:r>
              <a:rPr lang="en-US" sz="3200" dirty="0">
                <a:latin typeface="Calibri" panose="020F0502020204030204" pitchFamily="34" charset="0"/>
                <a:cs typeface="Calibri" panose="020F0502020204030204" pitchFamily="34" charset="0"/>
              </a:rPr>
              <a:t>The Gospel is not just for the spiritually dead, but it is also for those in Christ. </a:t>
            </a:r>
          </a:p>
          <a:p>
            <a:r>
              <a:rPr lang="en-US" sz="3200" dirty="0">
                <a:latin typeface="Calibri" panose="020F0502020204030204" pitchFamily="34" charset="0"/>
                <a:cs typeface="Calibri" panose="020F0502020204030204" pitchFamily="34" charset="0"/>
              </a:rPr>
              <a:t>Our command to love the Lord with our soul is not JUST about intellectually understanding the Gospel, but it is also responding to the Gospel with deep, soulful adoration. </a:t>
            </a:r>
          </a:p>
        </p:txBody>
      </p:sp>
      <p:sp>
        <p:nvSpPr>
          <p:cNvPr id="4" name="TextBox 3">
            <a:hlinkClick r:id="" action="ppaction://noaction"/>
            <a:extLst>
              <a:ext uri="{FF2B5EF4-FFF2-40B4-BE49-F238E27FC236}">
                <a16:creationId xmlns:a16="http://schemas.microsoft.com/office/drawing/2014/main" id="{F531A764-A1DF-4F8C-9161-49FA57FB6293}"/>
              </a:ext>
            </a:extLst>
          </p:cNvPr>
          <p:cNvSpPr txBox="1"/>
          <p:nvPr/>
        </p:nvSpPr>
        <p:spPr>
          <a:xfrm>
            <a:off x="11502887" y="6358077"/>
            <a:ext cx="301686" cy="369332"/>
          </a:xfrm>
          <a:prstGeom prst="rect">
            <a:avLst/>
          </a:prstGeom>
          <a:noFill/>
          <a:ln>
            <a:solidFill>
              <a:schemeClr val="tx1"/>
            </a:solidFill>
          </a:ln>
        </p:spPr>
        <p:txBody>
          <a:bodyPr wrap="none" rtlCol="0">
            <a:spAutoFit/>
          </a:bodyPr>
          <a:lstStyle/>
          <a:p>
            <a:r>
              <a:rPr lang="en-US" b="1" dirty="0"/>
              <a:t>5</a:t>
            </a:r>
          </a:p>
        </p:txBody>
      </p:sp>
    </p:spTree>
    <p:extLst>
      <p:ext uri="{BB962C8B-B14F-4D97-AF65-F5344CB8AC3E}">
        <p14:creationId xmlns:p14="http://schemas.microsoft.com/office/powerpoint/2010/main" val="4081357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64000">
              <a:schemeClr val="bg1">
                <a:lumMod val="95000"/>
              </a:schemeClr>
            </a:gs>
            <a:gs pos="23000">
              <a:schemeClr val="accent1">
                <a:lumMod val="45000"/>
                <a:lumOff val="55000"/>
              </a:schemeClr>
            </a:gs>
            <a:gs pos="76000">
              <a:schemeClr val="accent1">
                <a:lumMod val="45000"/>
                <a:lumOff val="55000"/>
              </a:schemeClr>
            </a:gs>
            <a:gs pos="39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940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64000">
              <a:schemeClr val="bg1">
                <a:lumMod val="95000"/>
              </a:schemeClr>
            </a:gs>
            <a:gs pos="23000">
              <a:schemeClr val="accent1">
                <a:lumMod val="45000"/>
                <a:lumOff val="55000"/>
              </a:schemeClr>
            </a:gs>
            <a:gs pos="76000">
              <a:schemeClr val="accent1">
                <a:lumMod val="45000"/>
                <a:lumOff val="55000"/>
              </a:schemeClr>
            </a:gs>
            <a:gs pos="39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366036EC-6336-4FCE-A4BB-FBE9FFEE9BA1}"/>
              </a:ext>
            </a:extLst>
          </p:cNvPr>
          <p:cNvSpPr>
            <a:spLocks noGrp="1"/>
          </p:cNvSpPr>
          <p:nvPr>
            <p:ph idx="1"/>
          </p:nvPr>
        </p:nvSpPr>
        <p:spPr>
          <a:xfrm>
            <a:off x="870619" y="1063690"/>
            <a:ext cx="10320131" cy="4372312"/>
          </a:xfrm>
        </p:spPr>
        <p:txBody>
          <a:bodyPr>
            <a:noAutofit/>
          </a:bodyPr>
          <a:lstStyle/>
          <a:p>
            <a:pPr marL="0" indent="0">
              <a:buNone/>
            </a:pPr>
            <a:r>
              <a:rPr lang="en-US" sz="3200" b="1" i="1" dirty="0">
                <a:latin typeface="Calibri" panose="020F0502020204030204" pitchFamily="34" charset="0"/>
                <a:cs typeface="Calibri" panose="020F0502020204030204" pitchFamily="34" charset="0"/>
              </a:rPr>
              <a:t>10 as it is written, “There is none righteous, not even one; 11 There is none who understands, There is none who seeks for God; 12 All have turned aside, together they have become useless; There is none who does good, there is not even one.” (Romans 3:10-12)</a:t>
            </a:r>
          </a:p>
        </p:txBody>
      </p:sp>
      <p:sp>
        <p:nvSpPr>
          <p:cNvPr id="4" name="TextBox 3">
            <a:hlinkClick r:id="" action="ppaction://noaction"/>
            <a:extLst>
              <a:ext uri="{FF2B5EF4-FFF2-40B4-BE49-F238E27FC236}">
                <a16:creationId xmlns:a16="http://schemas.microsoft.com/office/drawing/2014/main" id="{F531A764-A1DF-4F8C-9161-49FA57FB6293}"/>
              </a:ext>
            </a:extLst>
          </p:cNvPr>
          <p:cNvSpPr txBox="1"/>
          <p:nvPr/>
        </p:nvSpPr>
        <p:spPr>
          <a:xfrm>
            <a:off x="11502887" y="6358077"/>
            <a:ext cx="301686" cy="369332"/>
          </a:xfrm>
          <a:prstGeom prst="rect">
            <a:avLst/>
          </a:prstGeom>
          <a:noFill/>
          <a:ln>
            <a:solidFill>
              <a:schemeClr val="tx1"/>
            </a:solidFill>
          </a:ln>
        </p:spPr>
        <p:txBody>
          <a:bodyPr wrap="none" rtlCol="0">
            <a:spAutoFit/>
          </a:bodyPr>
          <a:lstStyle/>
          <a:p>
            <a:r>
              <a:rPr lang="en-US" b="1" dirty="0"/>
              <a:t>7</a:t>
            </a:r>
          </a:p>
        </p:txBody>
      </p:sp>
    </p:spTree>
    <p:extLst>
      <p:ext uri="{BB962C8B-B14F-4D97-AF65-F5344CB8AC3E}">
        <p14:creationId xmlns:p14="http://schemas.microsoft.com/office/powerpoint/2010/main" val="2669985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64000">
              <a:schemeClr val="bg1">
                <a:lumMod val="95000"/>
              </a:schemeClr>
            </a:gs>
            <a:gs pos="23000">
              <a:schemeClr val="accent1">
                <a:lumMod val="45000"/>
                <a:lumOff val="55000"/>
              </a:schemeClr>
            </a:gs>
            <a:gs pos="76000">
              <a:schemeClr val="accent1">
                <a:lumMod val="45000"/>
                <a:lumOff val="55000"/>
              </a:schemeClr>
            </a:gs>
            <a:gs pos="39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366036EC-6336-4FCE-A4BB-FBE9FFEE9BA1}"/>
              </a:ext>
            </a:extLst>
          </p:cNvPr>
          <p:cNvSpPr>
            <a:spLocks noGrp="1"/>
          </p:cNvSpPr>
          <p:nvPr>
            <p:ph idx="1"/>
          </p:nvPr>
        </p:nvSpPr>
        <p:spPr>
          <a:xfrm>
            <a:off x="821634" y="1144563"/>
            <a:ext cx="10548731" cy="5398180"/>
          </a:xfrm>
        </p:spPr>
        <p:txBody>
          <a:bodyPr>
            <a:noAutofit/>
          </a:bodyPr>
          <a:lstStyle/>
          <a:p>
            <a:r>
              <a:rPr lang="en-US" sz="3200" dirty="0">
                <a:latin typeface="Calibri" panose="020F0502020204030204" pitchFamily="34" charset="0"/>
                <a:cs typeface="Calibri" panose="020F0502020204030204" pitchFamily="34" charset="0"/>
              </a:rPr>
              <a:t>For the Gospel to be the good news there has to be bad news. </a:t>
            </a:r>
          </a:p>
          <a:p>
            <a:r>
              <a:rPr lang="en-US" sz="3200" dirty="0">
                <a:latin typeface="Calibri" panose="020F0502020204030204" pitchFamily="34" charset="0"/>
                <a:cs typeface="Calibri" panose="020F0502020204030204" pitchFamily="34" charset="0"/>
              </a:rPr>
              <a:t>When we look at the world around us we cannot deny there is something blatantly wrong. </a:t>
            </a:r>
          </a:p>
          <a:p>
            <a:r>
              <a:rPr lang="en-US" sz="3200" dirty="0">
                <a:latin typeface="Calibri" panose="020F0502020204030204" pitchFamily="34" charset="0"/>
                <a:cs typeface="Calibri" panose="020F0502020204030204" pitchFamily="34" charset="0"/>
              </a:rPr>
              <a:t>Sin is the problem and it is not just the sin of your neighbor. Scripture tells us that “no one is righteous,” “no one does good,” and even “our righteous acts are like filthy rags” </a:t>
            </a:r>
          </a:p>
          <a:p>
            <a:r>
              <a:rPr lang="en-US" sz="3200" dirty="0">
                <a:latin typeface="Calibri" panose="020F0502020204030204" pitchFamily="34" charset="0"/>
                <a:cs typeface="Calibri" panose="020F0502020204030204" pitchFamily="34" charset="0"/>
              </a:rPr>
              <a:t>In order for us to love the Lord with our soul, we must know the intensity of the Gospel, and to know the Gospel is to know the extent of our own sin.</a:t>
            </a:r>
          </a:p>
          <a:p>
            <a:pPr marL="0" indent="0">
              <a:buNone/>
            </a:pPr>
            <a:endParaRPr lang="en-US" sz="3200" b="1" i="1" dirty="0">
              <a:latin typeface="Calibri" panose="020F0502020204030204" pitchFamily="34" charset="0"/>
              <a:cs typeface="Calibri" panose="020F0502020204030204" pitchFamily="34" charset="0"/>
            </a:endParaRPr>
          </a:p>
          <a:p>
            <a:pPr marL="0" indent="0">
              <a:buNone/>
            </a:pPr>
            <a:endParaRPr lang="en-US" sz="3200" b="1" i="1" dirty="0">
              <a:latin typeface="Calibri" panose="020F0502020204030204" pitchFamily="34" charset="0"/>
              <a:cs typeface="Calibri" panose="020F0502020204030204" pitchFamily="34" charset="0"/>
            </a:endParaRPr>
          </a:p>
          <a:p>
            <a:pPr marL="0" indent="0">
              <a:buNone/>
            </a:pPr>
            <a:endParaRPr lang="en-US" sz="3200" b="1" i="1" dirty="0">
              <a:latin typeface="Calibri" panose="020F0502020204030204" pitchFamily="34" charset="0"/>
              <a:cs typeface="Calibri" panose="020F0502020204030204" pitchFamily="34" charset="0"/>
            </a:endParaRPr>
          </a:p>
          <a:p>
            <a:pPr marL="0" indent="0">
              <a:buNone/>
            </a:pPr>
            <a:endParaRPr lang="en-US" sz="3200" b="1" i="1" dirty="0">
              <a:latin typeface="Calibri" panose="020F0502020204030204" pitchFamily="34" charset="0"/>
              <a:cs typeface="Calibri" panose="020F0502020204030204" pitchFamily="34" charset="0"/>
            </a:endParaRPr>
          </a:p>
          <a:p>
            <a:pPr marL="0" indent="0">
              <a:buNone/>
            </a:pPr>
            <a:endParaRPr lang="en-US" sz="3200" b="1" i="1" dirty="0">
              <a:latin typeface="Calibri" panose="020F0502020204030204" pitchFamily="34" charset="0"/>
              <a:cs typeface="Calibri" panose="020F0502020204030204" pitchFamily="34" charset="0"/>
            </a:endParaRPr>
          </a:p>
          <a:p>
            <a:pPr marL="0" indent="0">
              <a:buNone/>
            </a:pPr>
            <a:endParaRPr lang="en-US" sz="3200" b="1" i="1" dirty="0">
              <a:latin typeface="Calibri" panose="020F0502020204030204" pitchFamily="34" charset="0"/>
              <a:cs typeface="Calibri" panose="020F0502020204030204" pitchFamily="34" charset="0"/>
            </a:endParaRPr>
          </a:p>
        </p:txBody>
      </p:sp>
      <p:sp>
        <p:nvSpPr>
          <p:cNvPr id="4" name="TextBox 3">
            <a:hlinkClick r:id="" action="ppaction://noaction"/>
            <a:extLst>
              <a:ext uri="{FF2B5EF4-FFF2-40B4-BE49-F238E27FC236}">
                <a16:creationId xmlns:a16="http://schemas.microsoft.com/office/drawing/2014/main" id="{F531A764-A1DF-4F8C-9161-49FA57FB6293}"/>
              </a:ext>
            </a:extLst>
          </p:cNvPr>
          <p:cNvSpPr txBox="1"/>
          <p:nvPr/>
        </p:nvSpPr>
        <p:spPr>
          <a:xfrm>
            <a:off x="11502887" y="6358077"/>
            <a:ext cx="301686" cy="369332"/>
          </a:xfrm>
          <a:prstGeom prst="rect">
            <a:avLst/>
          </a:prstGeom>
          <a:noFill/>
          <a:ln>
            <a:solidFill>
              <a:schemeClr val="tx1"/>
            </a:solidFill>
          </a:ln>
        </p:spPr>
        <p:txBody>
          <a:bodyPr wrap="none" rtlCol="0">
            <a:spAutoFit/>
          </a:bodyPr>
          <a:lstStyle/>
          <a:p>
            <a:r>
              <a:rPr lang="en-US" b="1" dirty="0"/>
              <a:t>8</a:t>
            </a:r>
          </a:p>
        </p:txBody>
      </p:sp>
      <p:sp>
        <p:nvSpPr>
          <p:cNvPr id="5" name="Title 1">
            <a:extLst>
              <a:ext uri="{FF2B5EF4-FFF2-40B4-BE49-F238E27FC236}">
                <a16:creationId xmlns:a16="http://schemas.microsoft.com/office/drawing/2014/main" id="{072F6297-A59F-4A83-8E25-ED195BB142F2}"/>
              </a:ext>
            </a:extLst>
          </p:cNvPr>
          <p:cNvSpPr>
            <a:spLocks noGrp="1"/>
          </p:cNvSpPr>
          <p:nvPr>
            <p:ph type="title"/>
          </p:nvPr>
        </p:nvSpPr>
        <p:spPr>
          <a:xfrm>
            <a:off x="838200" y="18255"/>
            <a:ext cx="10515600" cy="1325563"/>
          </a:xfrm>
        </p:spPr>
        <p:txBody>
          <a:bodyPr>
            <a:normAutofit/>
          </a:bodyPr>
          <a:lstStyle/>
          <a:p>
            <a:pPr algn="ctr"/>
            <a:r>
              <a:rPr lang="en-US" sz="3200" dirty="0">
                <a:latin typeface="Calibri" panose="020F0502020204030204" pitchFamily="34" charset="0"/>
                <a:cs typeface="Calibri" panose="020F0502020204030204" pitchFamily="34" charset="0"/>
              </a:rPr>
              <a:t>Bad News</a:t>
            </a:r>
          </a:p>
        </p:txBody>
      </p:sp>
    </p:spTree>
    <p:extLst>
      <p:ext uri="{BB962C8B-B14F-4D97-AF65-F5344CB8AC3E}">
        <p14:creationId xmlns:p14="http://schemas.microsoft.com/office/powerpoint/2010/main" val="450211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64000">
              <a:schemeClr val="bg1">
                <a:lumMod val="95000"/>
              </a:schemeClr>
            </a:gs>
            <a:gs pos="23000">
              <a:schemeClr val="accent1">
                <a:lumMod val="45000"/>
                <a:lumOff val="55000"/>
              </a:schemeClr>
            </a:gs>
            <a:gs pos="76000">
              <a:schemeClr val="accent1">
                <a:lumMod val="45000"/>
                <a:lumOff val="55000"/>
              </a:schemeClr>
            </a:gs>
            <a:gs pos="39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366036EC-6336-4FCE-A4BB-FBE9FFEE9BA1}"/>
              </a:ext>
            </a:extLst>
          </p:cNvPr>
          <p:cNvSpPr>
            <a:spLocks noGrp="1"/>
          </p:cNvSpPr>
          <p:nvPr>
            <p:ph idx="1"/>
          </p:nvPr>
        </p:nvSpPr>
        <p:spPr>
          <a:xfrm>
            <a:off x="951722" y="729910"/>
            <a:ext cx="10402078" cy="5398180"/>
          </a:xfrm>
        </p:spPr>
        <p:txBody>
          <a:bodyPr>
            <a:noAutofit/>
          </a:bodyPr>
          <a:lstStyle/>
          <a:p>
            <a:pPr marL="0" indent="0">
              <a:buNone/>
            </a:pPr>
            <a:r>
              <a:rPr lang="en-US" sz="3200" b="1" i="1" dirty="0">
                <a:latin typeface="Calibri" panose="020F0502020204030204" pitchFamily="34" charset="0"/>
                <a:cs typeface="Calibri" panose="020F0502020204030204" pitchFamily="34" charset="0"/>
              </a:rPr>
              <a:t>21 But now apart from the Law the righteousness of God has been manifested, being witnessed by the Law and the Prophets, 22 even the righteousness of God through faith in Jesus Christ for all those who believe; for there is no distinction; 23 for all have sinned and fall short of the glory of God, 24 being justified as a gift by His grace through the redemption which is in Christ Jesus; 25 whom God displayed publicly as a propitiation in His blood through faith. (Romans 3:21-25)</a:t>
            </a:r>
          </a:p>
          <a:p>
            <a:pPr marL="0" indent="0">
              <a:buNone/>
            </a:pPr>
            <a:endParaRPr lang="en-US" sz="3200" b="1" i="1" dirty="0">
              <a:latin typeface="Calibri" panose="020F0502020204030204" pitchFamily="34" charset="0"/>
              <a:cs typeface="Calibri" panose="020F0502020204030204" pitchFamily="34" charset="0"/>
            </a:endParaRPr>
          </a:p>
          <a:p>
            <a:pPr marL="0" indent="0">
              <a:buNone/>
            </a:pPr>
            <a:endParaRPr lang="en-US" sz="3200" b="1" i="1" dirty="0">
              <a:latin typeface="Calibri" panose="020F0502020204030204" pitchFamily="34" charset="0"/>
              <a:cs typeface="Calibri" panose="020F0502020204030204" pitchFamily="34" charset="0"/>
            </a:endParaRPr>
          </a:p>
          <a:p>
            <a:pPr marL="0" indent="0">
              <a:buNone/>
            </a:pPr>
            <a:endParaRPr lang="en-US" sz="3200" b="1" i="1" dirty="0">
              <a:latin typeface="Calibri" panose="020F0502020204030204" pitchFamily="34" charset="0"/>
              <a:cs typeface="Calibri" panose="020F0502020204030204" pitchFamily="34" charset="0"/>
            </a:endParaRPr>
          </a:p>
          <a:p>
            <a:pPr marL="0" indent="0">
              <a:buNone/>
            </a:pPr>
            <a:endParaRPr lang="en-US" sz="3200" b="1" i="1" dirty="0">
              <a:latin typeface="Calibri" panose="020F0502020204030204" pitchFamily="34" charset="0"/>
              <a:cs typeface="Calibri" panose="020F0502020204030204" pitchFamily="34" charset="0"/>
            </a:endParaRPr>
          </a:p>
          <a:p>
            <a:pPr marL="0" indent="0">
              <a:buNone/>
            </a:pPr>
            <a:endParaRPr lang="en-US" sz="3200" b="1" i="1" dirty="0">
              <a:latin typeface="Calibri" panose="020F0502020204030204" pitchFamily="34" charset="0"/>
              <a:cs typeface="Calibri" panose="020F0502020204030204" pitchFamily="34" charset="0"/>
            </a:endParaRPr>
          </a:p>
          <a:p>
            <a:pPr marL="0" indent="0">
              <a:buNone/>
            </a:pPr>
            <a:endParaRPr lang="en-US" sz="3200" b="1" i="1" dirty="0">
              <a:latin typeface="Calibri" panose="020F0502020204030204" pitchFamily="34" charset="0"/>
              <a:cs typeface="Calibri" panose="020F0502020204030204" pitchFamily="34" charset="0"/>
            </a:endParaRPr>
          </a:p>
        </p:txBody>
      </p:sp>
      <p:sp>
        <p:nvSpPr>
          <p:cNvPr id="4" name="TextBox 3">
            <a:hlinkClick r:id="" action="ppaction://noaction"/>
            <a:extLst>
              <a:ext uri="{FF2B5EF4-FFF2-40B4-BE49-F238E27FC236}">
                <a16:creationId xmlns:a16="http://schemas.microsoft.com/office/drawing/2014/main" id="{F531A764-A1DF-4F8C-9161-49FA57FB6293}"/>
              </a:ext>
            </a:extLst>
          </p:cNvPr>
          <p:cNvSpPr txBox="1"/>
          <p:nvPr/>
        </p:nvSpPr>
        <p:spPr>
          <a:xfrm>
            <a:off x="11502887" y="6358077"/>
            <a:ext cx="301686" cy="369332"/>
          </a:xfrm>
          <a:prstGeom prst="rect">
            <a:avLst/>
          </a:prstGeom>
          <a:noFill/>
          <a:ln>
            <a:solidFill>
              <a:schemeClr val="tx1"/>
            </a:solidFill>
          </a:ln>
        </p:spPr>
        <p:txBody>
          <a:bodyPr wrap="none" rtlCol="0">
            <a:spAutoFit/>
          </a:bodyPr>
          <a:lstStyle/>
          <a:p>
            <a:r>
              <a:rPr lang="en-US" b="1" dirty="0"/>
              <a:t>9</a:t>
            </a:r>
          </a:p>
        </p:txBody>
      </p:sp>
      <p:sp>
        <p:nvSpPr>
          <p:cNvPr id="5" name="Title 1">
            <a:extLst>
              <a:ext uri="{FF2B5EF4-FFF2-40B4-BE49-F238E27FC236}">
                <a16:creationId xmlns:a16="http://schemas.microsoft.com/office/drawing/2014/main" id="{072F6297-A59F-4A83-8E25-ED195BB142F2}"/>
              </a:ext>
            </a:extLst>
          </p:cNvPr>
          <p:cNvSpPr>
            <a:spLocks noGrp="1"/>
          </p:cNvSpPr>
          <p:nvPr>
            <p:ph type="title"/>
          </p:nvPr>
        </p:nvSpPr>
        <p:spPr>
          <a:xfrm>
            <a:off x="838200" y="18255"/>
            <a:ext cx="10515600" cy="1325563"/>
          </a:xfrm>
        </p:spPr>
        <p:txBody>
          <a:bodyPr>
            <a:normAutofit/>
          </a:bodyPr>
          <a:lstStyle/>
          <a:p>
            <a:pPr algn="ctr"/>
            <a:r>
              <a:rPr lang="en-US" sz="32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233538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254701</TotalTime>
  <Words>758</Words>
  <Application>Microsoft Office PowerPoint</Application>
  <PresentationFormat>Widescreen</PresentationFormat>
  <Paragraphs>64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Worship Music</vt:lpstr>
      <vt:lpstr>PowerPoint Presentation</vt:lpstr>
      <vt:lpstr>PowerPoint Presentation</vt:lpstr>
      <vt:lpstr>PowerPoint Presentation</vt:lpstr>
      <vt:lpstr>Soul Quest</vt:lpstr>
      <vt:lpstr>PowerPoint Presentation</vt:lpstr>
      <vt:lpstr>PowerPoint Presentation</vt:lpstr>
      <vt:lpstr>Bad News</vt:lpstr>
      <vt:lpstr>.</vt:lpstr>
      <vt:lpstr>Saved Through Jesus</vt:lpstr>
      <vt:lpstr>PowerPoint Presentation</vt:lpstr>
      <vt:lpstr>Good News</vt:lpstr>
      <vt:lpstr>Big Idea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Edward Irish</dc:creator>
  <cp:lastModifiedBy>Edward Irish</cp:lastModifiedBy>
  <cp:revision>745</cp:revision>
  <cp:lastPrinted>2018-05-13T18:40:39Z</cp:lastPrinted>
  <dcterms:created xsi:type="dcterms:W3CDTF">2018-01-11T19:59:25Z</dcterms:created>
  <dcterms:modified xsi:type="dcterms:W3CDTF">2019-01-20T21:17:57Z</dcterms:modified>
</cp:coreProperties>
</file>