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3535" r:id="rId2"/>
    <p:sldId id="3570" r:id="rId3"/>
    <p:sldId id="3081" r:id="rId4"/>
    <p:sldId id="3556" r:id="rId5"/>
    <p:sldId id="3554" r:id="rId6"/>
    <p:sldId id="3495" r:id="rId7"/>
    <p:sldId id="3571" r:id="rId8"/>
    <p:sldId id="3557" r:id="rId9"/>
    <p:sldId id="3558" r:id="rId10"/>
    <p:sldId id="3559" r:id="rId11"/>
    <p:sldId id="3569" r:id="rId12"/>
    <p:sldId id="3555" r:id="rId13"/>
    <p:sldId id="3560" r:id="rId14"/>
    <p:sldId id="3567" r:id="rId15"/>
    <p:sldId id="3568" r:id="rId16"/>
    <p:sldId id="3562" r:id="rId17"/>
    <p:sldId id="3561" r:id="rId18"/>
    <p:sldId id="3564" r:id="rId19"/>
    <p:sldId id="3563" r:id="rId20"/>
    <p:sldId id="3565" r:id="rId21"/>
    <p:sldId id="3566" r:id="rId22"/>
    <p:sldId id="3549" r:id="rId23"/>
    <p:sldId id="3572" r:id="rId24"/>
    <p:sldId id="3484" r:id="rId25"/>
  </p:sldIdLst>
  <p:sldSz cx="12192000" cy="6858000"/>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ward Irish" initials="EI" lastIdx="3" clrIdx="0">
    <p:extLst>
      <p:ext uri="{19B8F6BF-5375-455C-9EA6-DF929625EA0E}">
        <p15:presenceInfo xmlns:p15="http://schemas.microsoft.com/office/powerpoint/2012/main" userId="097da01e8823f2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CC00"/>
    <a:srgbClr val="FFFFFF"/>
    <a:srgbClr val="33CC33"/>
    <a:srgbClr val="F0F0F0"/>
    <a:srgbClr val="29AF8C"/>
    <a:srgbClr val="8BC4E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B4FC09-C944-4B8D-8CC1-778D390E1C9D}" v="24" dt="2022-10-10T15:04:32.9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5226" autoAdjust="0"/>
  </p:normalViewPr>
  <p:slideViewPr>
    <p:cSldViewPr snapToGrid="0">
      <p:cViewPr varScale="1">
        <p:scale>
          <a:sx n="78" d="100"/>
          <a:sy n="78" d="100"/>
        </p:scale>
        <p:origin x="816" y="72"/>
      </p:cViewPr>
      <p:guideLst>
        <p:guide orient="horz" pos="2160"/>
        <p:guide pos="3840"/>
      </p:guideLst>
    </p:cSldViewPr>
  </p:slideViewPr>
  <p:notesTextViewPr>
    <p:cViewPr>
      <p:scale>
        <a:sx n="3" d="2"/>
        <a:sy n="3" d="2"/>
      </p:scale>
      <p:origin x="0" y="0"/>
    </p:cViewPr>
  </p:notesTextViewPr>
  <p:notesViewPr>
    <p:cSldViewPr snapToGrid="0">
      <p:cViewPr varScale="1">
        <p:scale>
          <a:sx n="64" d="100"/>
          <a:sy n="64" d="100"/>
        </p:scale>
        <p:origin x="3192"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ard Irish" userId="097da01e8823f29e" providerId="LiveId" clId="{4AB4FC09-C944-4B8D-8CC1-778D390E1C9D}"/>
    <pc:docChg chg="undo custSel addSld delSld modSld sldOrd">
      <pc:chgData name="Edward Irish" userId="097da01e8823f29e" providerId="LiveId" clId="{4AB4FC09-C944-4B8D-8CC1-778D390E1C9D}" dt="2022-10-13T12:33:44.863" v="1447" actId="20577"/>
      <pc:docMkLst>
        <pc:docMk/>
      </pc:docMkLst>
      <pc:sldChg chg="modSp mod ord">
        <pc:chgData name="Edward Irish" userId="097da01e8823f29e" providerId="LiveId" clId="{4AB4FC09-C944-4B8D-8CC1-778D390E1C9D}" dt="2022-10-10T14:55:35.598" v="1203" actId="20577"/>
        <pc:sldMkLst>
          <pc:docMk/>
          <pc:sldMk cId="3048853680" sldId="3081"/>
        </pc:sldMkLst>
        <pc:spChg chg="mod">
          <ac:chgData name="Edward Irish" userId="097da01e8823f29e" providerId="LiveId" clId="{4AB4FC09-C944-4B8D-8CC1-778D390E1C9D}" dt="2022-10-10T14:55:35.598" v="1203" actId="20577"/>
          <ac:spMkLst>
            <pc:docMk/>
            <pc:sldMk cId="3048853680" sldId="3081"/>
            <ac:spMk id="4" creationId="{D4E64655-5969-478B-ADB5-9D221FA029E5}"/>
          </ac:spMkLst>
        </pc:spChg>
      </pc:sldChg>
      <pc:sldChg chg="modSp mod ord">
        <pc:chgData name="Edward Irish" userId="097da01e8823f29e" providerId="LiveId" clId="{4AB4FC09-C944-4B8D-8CC1-778D390E1C9D}" dt="2022-10-10T15:04:06.885" v="1306" actId="21"/>
        <pc:sldMkLst>
          <pc:docMk/>
          <pc:sldMk cId="4210731515" sldId="3495"/>
        </pc:sldMkLst>
        <pc:spChg chg="mod">
          <ac:chgData name="Edward Irish" userId="097da01e8823f29e" providerId="LiveId" clId="{4AB4FC09-C944-4B8D-8CC1-778D390E1C9D}" dt="2022-10-10T15:04:06.885" v="1306" actId="21"/>
          <ac:spMkLst>
            <pc:docMk/>
            <pc:sldMk cId="4210731515" sldId="3495"/>
            <ac:spMk id="3" creationId="{C9EC660E-1709-455B-A1EF-75F4973E5400}"/>
          </ac:spMkLst>
        </pc:spChg>
        <pc:spChg chg="mod">
          <ac:chgData name="Edward Irish" userId="097da01e8823f29e" providerId="LiveId" clId="{4AB4FC09-C944-4B8D-8CC1-778D390E1C9D}" dt="2022-10-09T00:19:20.204" v="93" actId="20577"/>
          <ac:spMkLst>
            <pc:docMk/>
            <pc:sldMk cId="4210731515" sldId="3495"/>
            <ac:spMk id="7" creationId="{0F7A1920-06C2-4E8C-A36E-3908FDAFBB08}"/>
          </ac:spMkLst>
        </pc:spChg>
      </pc:sldChg>
      <pc:sldChg chg="modSp del mod">
        <pc:chgData name="Edward Irish" userId="097da01e8823f29e" providerId="LiveId" clId="{4AB4FC09-C944-4B8D-8CC1-778D390E1C9D}" dt="2022-10-09T00:18:10.259" v="73" actId="47"/>
        <pc:sldMkLst>
          <pc:docMk/>
          <pc:sldMk cId="4089058164" sldId="3498"/>
        </pc:sldMkLst>
        <pc:spChg chg="mod">
          <ac:chgData name="Edward Irish" userId="097da01e8823f29e" providerId="LiveId" clId="{4AB4FC09-C944-4B8D-8CC1-778D390E1C9D}" dt="2022-10-09T00:14:39.122" v="63" actId="115"/>
          <ac:spMkLst>
            <pc:docMk/>
            <pc:sldMk cId="4089058164" sldId="3498"/>
            <ac:spMk id="4" creationId="{D4E64655-5969-478B-ADB5-9D221FA029E5}"/>
          </ac:spMkLst>
        </pc:spChg>
        <pc:spChg chg="mod">
          <ac:chgData name="Edward Irish" userId="097da01e8823f29e" providerId="LiveId" clId="{4AB4FC09-C944-4B8D-8CC1-778D390E1C9D}" dt="2022-10-09T00:09:07.943" v="26" actId="20577"/>
          <ac:spMkLst>
            <pc:docMk/>
            <pc:sldMk cId="4089058164" sldId="3498"/>
            <ac:spMk id="5" creationId="{38A6D143-4CDF-4815-8579-A733CD8E3A77}"/>
          </ac:spMkLst>
        </pc:spChg>
      </pc:sldChg>
      <pc:sldChg chg="del">
        <pc:chgData name="Edward Irish" userId="097da01e8823f29e" providerId="LiveId" clId="{4AB4FC09-C944-4B8D-8CC1-778D390E1C9D}" dt="2022-10-10T15:04:35.565" v="1311" actId="47"/>
        <pc:sldMkLst>
          <pc:docMk/>
          <pc:sldMk cId="4164818144" sldId="3520"/>
        </pc:sldMkLst>
      </pc:sldChg>
      <pc:sldChg chg="add del">
        <pc:chgData name="Edward Irish" userId="097da01e8823f29e" providerId="LiveId" clId="{4AB4FC09-C944-4B8D-8CC1-778D390E1C9D}" dt="2022-10-10T14:52:37.339" v="1171" actId="47"/>
        <pc:sldMkLst>
          <pc:docMk/>
          <pc:sldMk cId="2897698038" sldId="3536"/>
        </pc:sldMkLst>
      </pc:sldChg>
      <pc:sldChg chg="del">
        <pc:chgData name="Edward Irish" userId="097da01e8823f29e" providerId="LiveId" clId="{4AB4FC09-C944-4B8D-8CC1-778D390E1C9D}" dt="2022-10-09T00:05:50.775" v="2" actId="47"/>
        <pc:sldMkLst>
          <pc:docMk/>
          <pc:sldMk cId="1027804174" sldId="3537"/>
        </pc:sldMkLst>
      </pc:sldChg>
      <pc:sldChg chg="del">
        <pc:chgData name="Edward Irish" userId="097da01e8823f29e" providerId="LiveId" clId="{4AB4FC09-C944-4B8D-8CC1-778D390E1C9D}" dt="2022-10-09T00:06:34.771" v="9" actId="47"/>
        <pc:sldMkLst>
          <pc:docMk/>
          <pc:sldMk cId="4069626012" sldId="3538"/>
        </pc:sldMkLst>
      </pc:sldChg>
      <pc:sldChg chg="del">
        <pc:chgData name="Edward Irish" userId="097da01e8823f29e" providerId="LiveId" clId="{4AB4FC09-C944-4B8D-8CC1-778D390E1C9D}" dt="2022-10-09T00:06:34.771" v="9" actId="47"/>
        <pc:sldMkLst>
          <pc:docMk/>
          <pc:sldMk cId="597443139" sldId="3539"/>
        </pc:sldMkLst>
      </pc:sldChg>
      <pc:sldChg chg="del">
        <pc:chgData name="Edward Irish" userId="097da01e8823f29e" providerId="LiveId" clId="{4AB4FC09-C944-4B8D-8CC1-778D390E1C9D}" dt="2022-10-09T00:06:34.771" v="9" actId="47"/>
        <pc:sldMkLst>
          <pc:docMk/>
          <pc:sldMk cId="3904073968" sldId="3540"/>
        </pc:sldMkLst>
      </pc:sldChg>
      <pc:sldChg chg="del">
        <pc:chgData name="Edward Irish" userId="097da01e8823f29e" providerId="LiveId" clId="{4AB4FC09-C944-4B8D-8CC1-778D390E1C9D}" dt="2022-10-09T00:06:34.771" v="9" actId="47"/>
        <pc:sldMkLst>
          <pc:docMk/>
          <pc:sldMk cId="1852810766" sldId="3541"/>
        </pc:sldMkLst>
      </pc:sldChg>
      <pc:sldChg chg="del">
        <pc:chgData name="Edward Irish" userId="097da01e8823f29e" providerId="LiveId" clId="{4AB4FC09-C944-4B8D-8CC1-778D390E1C9D}" dt="2022-10-09T00:06:34.771" v="9" actId="47"/>
        <pc:sldMkLst>
          <pc:docMk/>
          <pc:sldMk cId="2166656552" sldId="3542"/>
        </pc:sldMkLst>
      </pc:sldChg>
      <pc:sldChg chg="del">
        <pc:chgData name="Edward Irish" userId="097da01e8823f29e" providerId="LiveId" clId="{4AB4FC09-C944-4B8D-8CC1-778D390E1C9D}" dt="2022-10-09T00:06:34.771" v="9" actId="47"/>
        <pc:sldMkLst>
          <pc:docMk/>
          <pc:sldMk cId="727365963" sldId="3543"/>
        </pc:sldMkLst>
      </pc:sldChg>
      <pc:sldChg chg="del">
        <pc:chgData name="Edward Irish" userId="097da01e8823f29e" providerId="LiveId" clId="{4AB4FC09-C944-4B8D-8CC1-778D390E1C9D}" dt="2022-10-09T00:06:34.771" v="9" actId="47"/>
        <pc:sldMkLst>
          <pc:docMk/>
          <pc:sldMk cId="3369545709" sldId="3544"/>
        </pc:sldMkLst>
      </pc:sldChg>
      <pc:sldChg chg="del">
        <pc:chgData name="Edward Irish" userId="097da01e8823f29e" providerId="LiveId" clId="{4AB4FC09-C944-4B8D-8CC1-778D390E1C9D}" dt="2022-10-09T00:06:34.771" v="9" actId="47"/>
        <pc:sldMkLst>
          <pc:docMk/>
          <pc:sldMk cId="4030238774" sldId="3545"/>
        </pc:sldMkLst>
      </pc:sldChg>
      <pc:sldChg chg="del">
        <pc:chgData name="Edward Irish" userId="097da01e8823f29e" providerId="LiveId" clId="{4AB4FC09-C944-4B8D-8CC1-778D390E1C9D}" dt="2022-10-09T00:06:07.985" v="6" actId="47"/>
        <pc:sldMkLst>
          <pc:docMk/>
          <pc:sldMk cId="1035948758" sldId="3546"/>
        </pc:sldMkLst>
      </pc:sldChg>
      <pc:sldChg chg="del">
        <pc:chgData name="Edward Irish" userId="097da01e8823f29e" providerId="LiveId" clId="{4AB4FC09-C944-4B8D-8CC1-778D390E1C9D}" dt="2022-10-09T00:06:34.771" v="9" actId="47"/>
        <pc:sldMkLst>
          <pc:docMk/>
          <pc:sldMk cId="2164054553" sldId="3547"/>
        </pc:sldMkLst>
      </pc:sldChg>
      <pc:sldChg chg="del">
        <pc:chgData name="Edward Irish" userId="097da01e8823f29e" providerId="LiveId" clId="{4AB4FC09-C944-4B8D-8CC1-778D390E1C9D}" dt="2022-10-09T00:06:34.771" v="9" actId="47"/>
        <pc:sldMkLst>
          <pc:docMk/>
          <pc:sldMk cId="3185875500" sldId="3548"/>
        </pc:sldMkLst>
      </pc:sldChg>
      <pc:sldChg chg="modSp mod">
        <pc:chgData name="Edward Irish" userId="097da01e8823f29e" providerId="LiveId" clId="{4AB4FC09-C944-4B8D-8CC1-778D390E1C9D}" dt="2022-10-10T15:08:23.436" v="1431" actId="20577"/>
        <pc:sldMkLst>
          <pc:docMk/>
          <pc:sldMk cId="2886863187" sldId="3549"/>
        </pc:sldMkLst>
        <pc:spChg chg="mod">
          <ac:chgData name="Edward Irish" userId="097da01e8823f29e" providerId="LiveId" clId="{4AB4FC09-C944-4B8D-8CC1-778D390E1C9D}" dt="2022-10-10T15:08:23.436" v="1431" actId="20577"/>
          <ac:spMkLst>
            <pc:docMk/>
            <pc:sldMk cId="2886863187" sldId="3549"/>
            <ac:spMk id="4" creationId="{D4E64655-5969-478B-ADB5-9D221FA029E5}"/>
          </ac:spMkLst>
        </pc:spChg>
        <pc:spChg chg="mod">
          <ac:chgData name="Edward Irish" userId="097da01e8823f29e" providerId="LiveId" clId="{4AB4FC09-C944-4B8D-8CC1-778D390E1C9D}" dt="2022-10-10T15:05:18.698" v="1319" actId="20577"/>
          <ac:spMkLst>
            <pc:docMk/>
            <pc:sldMk cId="2886863187" sldId="3549"/>
            <ac:spMk id="5" creationId="{38A6D143-4CDF-4815-8579-A733CD8E3A77}"/>
          </ac:spMkLst>
        </pc:spChg>
      </pc:sldChg>
      <pc:sldChg chg="del">
        <pc:chgData name="Edward Irish" userId="097da01e8823f29e" providerId="LiveId" clId="{4AB4FC09-C944-4B8D-8CC1-778D390E1C9D}" dt="2022-10-09T00:06:45.154" v="11" actId="47"/>
        <pc:sldMkLst>
          <pc:docMk/>
          <pc:sldMk cId="1686082430" sldId="3550"/>
        </pc:sldMkLst>
      </pc:sldChg>
      <pc:sldChg chg="del">
        <pc:chgData name="Edward Irish" userId="097da01e8823f29e" providerId="LiveId" clId="{4AB4FC09-C944-4B8D-8CC1-778D390E1C9D}" dt="2022-10-09T00:06:45.154" v="11" actId="47"/>
        <pc:sldMkLst>
          <pc:docMk/>
          <pc:sldMk cId="2720233259" sldId="3551"/>
        </pc:sldMkLst>
      </pc:sldChg>
      <pc:sldChg chg="del">
        <pc:chgData name="Edward Irish" userId="097da01e8823f29e" providerId="LiveId" clId="{4AB4FC09-C944-4B8D-8CC1-778D390E1C9D}" dt="2022-10-09T00:06:34.771" v="9" actId="47"/>
        <pc:sldMkLst>
          <pc:docMk/>
          <pc:sldMk cId="3303935572" sldId="3552"/>
        </pc:sldMkLst>
      </pc:sldChg>
      <pc:sldChg chg="del">
        <pc:chgData name="Edward Irish" userId="097da01e8823f29e" providerId="LiveId" clId="{4AB4FC09-C944-4B8D-8CC1-778D390E1C9D}" dt="2022-10-09T00:06:47.765" v="12" actId="47"/>
        <pc:sldMkLst>
          <pc:docMk/>
          <pc:sldMk cId="2011028165" sldId="3553"/>
        </pc:sldMkLst>
      </pc:sldChg>
      <pc:sldChg chg="addSp modSp new mod ord setBg">
        <pc:chgData name="Edward Irish" userId="097da01e8823f29e" providerId="LiveId" clId="{4AB4FC09-C944-4B8D-8CC1-778D390E1C9D}" dt="2022-10-09T00:15:08.083" v="67"/>
        <pc:sldMkLst>
          <pc:docMk/>
          <pc:sldMk cId="2638609782" sldId="3554"/>
        </pc:sldMkLst>
        <pc:spChg chg="add mod">
          <ac:chgData name="Edward Irish" userId="097da01e8823f29e" providerId="LiveId" clId="{4AB4FC09-C944-4B8D-8CC1-778D390E1C9D}" dt="2022-10-09T00:13:07.287" v="51"/>
          <ac:spMkLst>
            <pc:docMk/>
            <pc:sldMk cId="2638609782" sldId="3554"/>
            <ac:spMk id="2" creationId="{A71721D8-18F2-22A4-1355-14308F00A51D}"/>
          </ac:spMkLst>
        </pc:spChg>
        <pc:spChg chg="add">
          <ac:chgData name="Edward Irish" userId="097da01e8823f29e" providerId="LiveId" clId="{4AB4FC09-C944-4B8D-8CC1-778D390E1C9D}" dt="2022-10-09T00:12:36.049" v="48" actId="26606"/>
          <ac:spMkLst>
            <pc:docMk/>
            <pc:sldMk cId="2638609782" sldId="3554"/>
            <ac:spMk id="1031" creationId="{42A4FC2C-047E-45A5-965D-8E1E3BF09BC6}"/>
          </ac:spMkLst>
        </pc:spChg>
        <pc:picChg chg="add mod">
          <ac:chgData name="Edward Irish" userId="097da01e8823f29e" providerId="LiveId" clId="{4AB4FC09-C944-4B8D-8CC1-778D390E1C9D}" dt="2022-10-09T00:12:36.049" v="48" actId="26606"/>
          <ac:picMkLst>
            <pc:docMk/>
            <pc:sldMk cId="2638609782" sldId="3554"/>
            <ac:picMk id="1026" creationId="{4B8F22A5-96AD-AA6D-2922-12518335D5D2}"/>
          </ac:picMkLst>
        </pc:picChg>
      </pc:sldChg>
      <pc:sldChg chg="addSp modSp new ord">
        <pc:chgData name="Edward Irish" userId="097da01e8823f29e" providerId="LiveId" clId="{4AB4FC09-C944-4B8D-8CC1-778D390E1C9D}" dt="2022-10-09T00:42:26.157" v="528"/>
        <pc:sldMkLst>
          <pc:docMk/>
          <pc:sldMk cId="833436908" sldId="3555"/>
        </pc:sldMkLst>
        <pc:spChg chg="add mod">
          <ac:chgData name="Edward Irish" userId="097da01e8823f29e" providerId="LiveId" clId="{4AB4FC09-C944-4B8D-8CC1-778D390E1C9D}" dt="2022-10-09T00:42:26.157" v="528"/>
          <ac:spMkLst>
            <pc:docMk/>
            <pc:sldMk cId="833436908" sldId="3555"/>
            <ac:spMk id="2" creationId="{5732F1DF-DD6C-751B-C726-8E5BEF05E109}"/>
          </ac:spMkLst>
        </pc:spChg>
        <pc:picChg chg="add">
          <ac:chgData name="Edward Irish" userId="097da01e8823f29e" providerId="LiveId" clId="{4AB4FC09-C944-4B8D-8CC1-778D390E1C9D}" dt="2022-10-09T00:42:17.389" v="527"/>
          <ac:picMkLst>
            <pc:docMk/>
            <pc:sldMk cId="833436908" sldId="3555"/>
            <ac:picMk id="2050" creationId="{FF71B72F-E7B3-A320-3F50-578E63ECA14A}"/>
          </ac:picMkLst>
        </pc:picChg>
      </pc:sldChg>
      <pc:sldChg chg="modSp add mod">
        <pc:chgData name="Edward Irish" userId="097da01e8823f29e" providerId="LiveId" clId="{4AB4FC09-C944-4B8D-8CC1-778D390E1C9D}" dt="2022-10-09T00:26:32.167" v="235" actId="20577"/>
        <pc:sldMkLst>
          <pc:docMk/>
          <pc:sldMk cId="2681295949" sldId="3556"/>
        </pc:sldMkLst>
        <pc:spChg chg="mod">
          <ac:chgData name="Edward Irish" userId="097da01e8823f29e" providerId="LiveId" clId="{4AB4FC09-C944-4B8D-8CC1-778D390E1C9D}" dt="2022-10-09T00:23:20.388" v="149" actId="115"/>
          <ac:spMkLst>
            <pc:docMk/>
            <pc:sldMk cId="2681295949" sldId="3556"/>
            <ac:spMk id="4" creationId="{D4E64655-5969-478B-ADB5-9D221FA029E5}"/>
          </ac:spMkLst>
        </pc:spChg>
        <pc:spChg chg="mod">
          <ac:chgData name="Edward Irish" userId="097da01e8823f29e" providerId="LiveId" clId="{4AB4FC09-C944-4B8D-8CC1-778D390E1C9D}" dt="2022-10-09T00:26:32.167" v="235" actId="20577"/>
          <ac:spMkLst>
            <pc:docMk/>
            <pc:sldMk cId="2681295949" sldId="3556"/>
            <ac:spMk id="5" creationId="{38A6D143-4CDF-4815-8579-A733CD8E3A77}"/>
          </ac:spMkLst>
        </pc:spChg>
      </pc:sldChg>
      <pc:sldChg chg="modSp add del mod">
        <pc:chgData name="Edward Irish" userId="097da01e8823f29e" providerId="LiveId" clId="{4AB4FC09-C944-4B8D-8CC1-778D390E1C9D}" dt="2022-10-09T00:18:13.450" v="74" actId="47"/>
        <pc:sldMkLst>
          <pc:docMk/>
          <pc:sldMk cId="176342805" sldId="3557"/>
        </pc:sldMkLst>
        <pc:spChg chg="mod">
          <ac:chgData name="Edward Irish" userId="097da01e8823f29e" providerId="LiveId" clId="{4AB4FC09-C944-4B8D-8CC1-778D390E1C9D}" dt="2022-10-09T00:14:56.657" v="65" actId="115"/>
          <ac:spMkLst>
            <pc:docMk/>
            <pc:sldMk cId="176342805" sldId="3557"/>
            <ac:spMk id="4" creationId="{D4E64655-5969-478B-ADB5-9D221FA029E5}"/>
          </ac:spMkLst>
        </pc:spChg>
        <pc:spChg chg="mod">
          <ac:chgData name="Edward Irish" userId="097da01e8823f29e" providerId="LiveId" clId="{4AB4FC09-C944-4B8D-8CC1-778D390E1C9D}" dt="2022-10-09T00:10:58.710" v="41" actId="20577"/>
          <ac:spMkLst>
            <pc:docMk/>
            <pc:sldMk cId="176342805" sldId="3557"/>
            <ac:spMk id="5" creationId="{38A6D143-4CDF-4815-8579-A733CD8E3A77}"/>
          </ac:spMkLst>
        </pc:spChg>
      </pc:sldChg>
      <pc:sldChg chg="modSp add mod ord">
        <pc:chgData name="Edward Irish" userId="097da01e8823f29e" providerId="LiveId" clId="{4AB4FC09-C944-4B8D-8CC1-778D390E1C9D}" dt="2022-10-13T12:28:56.101" v="1445" actId="115"/>
        <pc:sldMkLst>
          <pc:docMk/>
          <pc:sldMk cId="2389083673" sldId="3557"/>
        </pc:sldMkLst>
        <pc:spChg chg="mod">
          <ac:chgData name="Edward Irish" userId="097da01e8823f29e" providerId="LiveId" clId="{4AB4FC09-C944-4B8D-8CC1-778D390E1C9D}" dt="2022-10-13T12:28:56.101" v="1445" actId="115"/>
          <ac:spMkLst>
            <pc:docMk/>
            <pc:sldMk cId="2389083673" sldId="3557"/>
            <ac:spMk id="3" creationId="{C9EC660E-1709-455B-A1EF-75F4973E5400}"/>
          </ac:spMkLst>
        </pc:spChg>
      </pc:sldChg>
      <pc:sldChg chg="modSp add mod">
        <pc:chgData name="Edward Irish" userId="097da01e8823f29e" providerId="LiveId" clId="{4AB4FC09-C944-4B8D-8CC1-778D390E1C9D}" dt="2022-10-10T16:15:01.211" v="1432" actId="20577"/>
        <pc:sldMkLst>
          <pc:docMk/>
          <pc:sldMk cId="3134602576" sldId="3558"/>
        </pc:sldMkLst>
        <pc:spChg chg="mod">
          <ac:chgData name="Edward Irish" userId="097da01e8823f29e" providerId="LiveId" clId="{4AB4FC09-C944-4B8D-8CC1-778D390E1C9D}" dt="2022-10-10T16:15:01.211" v="1432" actId="20577"/>
          <ac:spMkLst>
            <pc:docMk/>
            <pc:sldMk cId="3134602576" sldId="3558"/>
            <ac:spMk id="3" creationId="{C9EC660E-1709-455B-A1EF-75F4973E5400}"/>
          </ac:spMkLst>
        </pc:spChg>
      </pc:sldChg>
      <pc:sldChg chg="modSp add mod">
        <pc:chgData name="Edward Irish" userId="097da01e8823f29e" providerId="LiveId" clId="{4AB4FC09-C944-4B8D-8CC1-778D390E1C9D}" dt="2022-10-10T14:48:03.668" v="1168" actId="20577"/>
        <pc:sldMkLst>
          <pc:docMk/>
          <pc:sldMk cId="1962993149" sldId="3559"/>
        </pc:sldMkLst>
        <pc:spChg chg="mod">
          <ac:chgData name="Edward Irish" userId="097da01e8823f29e" providerId="LiveId" clId="{4AB4FC09-C944-4B8D-8CC1-778D390E1C9D}" dt="2022-10-10T14:48:03.668" v="1168" actId="20577"/>
          <ac:spMkLst>
            <pc:docMk/>
            <pc:sldMk cId="1962993149" sldId="3559"/>
            <ac:spMk id="3" creationId="{C9EC660E-1709-455B-A1EF-75F4973E5400}"/>
          </ac:spMkLst>
        </pc:spChg>
      </pc:sldChg>
      <pc:sldChg chg="modSp add mod">
        <pc:chgData name="Edward Irish" userId="097da01e8823f29e" providerId="LiveId" clId="{4AB4FC09-C944-4B8D-8CC1-778D390E1C9D}" dt="2022-10-10T14:40:07.156" v="1047" actId="20577"/>
        <pc:sldMkLst>
          <pc:docMk/>
          <pc:sldMk cId="2535104451" sldId="3560"/>
        </pc:sldMkLst>
        <pc:spChg chg="mod">
          <ac:chgData name="Edward Irish" userId="097da01e8823f29e" providerId="LiveId" clId="{4AB4FC09-C944-4B8D-8CC1-778D390E1C9D}" dt="2022-10-10T14:40:07.156" v="1047" actId="20577"/>
          <ac:spMkLst>
            <pc:docMk/>
            <pc:sldMk cId="2535104451" sldId="3560"/>
            <ac:spMk id="3" creationId="{C9EC660E-1709-455B-A1EF-75F4973E5400}"/>
          </ac:spMkLst>
        </pc:spChg>
        <pc:spChg chg="mod">
          <ac:chgData name="Edward Irish" userId="097da01e8823f29e" providerId="LiveId" clId="{4AB4FC09-C944-4B8D-8CC1-778D390E1C9D}" dt="2022-10-09T00:42:37.702" v="535" actId="20577"/>
          <ac:spMkLst>
            <pc:docMk/>
            <pc:sldMk cId="2535104451" sldId="3560"/>
            <ac:spMk id="7" creationId="{0F7A1920-06C2-4E8C-A36E-3908FDAFBB08}"/>
          </ac:spMkLst>
        </pc:spChg>
      </pc:sldChg>
      <pc:sldChg chg="modSp add mod">
        <pc:chgData name="Edward Irish" userId="097da01e8823f29e" providerId="LiveId" clId="{4AB4FC09-C944-4B8D-8CC1-778D390E1C9D}" dt="2022-10-10T14:29:38.469" v="939" actId="1036"/>
        <pc:sldMkLst>
          <pc:docMk/>
          <pc:sldMk cId="1079521318" sldId="3561"/>
        </pc:sldMkLst>
        <pc:spChg chg="mod">
          <ac:chgData name="Edward Irish" userId="097da01e8823f29e" providerId="LiveId" clId="{4AB4FC09-C944-4B8D-8CC1-778D390E1C9D}" dt="2022-10-10T14:29:38.469" v="939" actId="1036"/>
          <ac:spMkLst>
            <pc:docMk/>
            <pc:sldMk cId="1079521318" sldId="3561"/>
            <ac:spMk id="3" creationId="{C9EC660E-1709-455B-A1EF-75F4973E5400}"/>
          </ac:spMkLst>
        </pc:spChg>
      </pc:sldChg>
      <pc:sldChg chg="modSp add mod">
        <pc:chgData name="Edward Irish" userId="097da01e8823f29e" providerId="LiveId" clId="{4AB4FC09-C944-4B8D-8CC1-778D390E1C9D}" dt="2022-10-13T12:33:44.863" v="1447" actId="20577"/>
        <pc:sldMkLst>
          <pc:docMk/>
          <pc:sldMk cId="3847343606" sldId="3562"/>
        </pc:sldMkLst>
        <pc:spChg chg="mod">
          <ac:chgData name="Edward Irish" userId="097da01e8823f29e" providerId="LiveId" clId="{4AB4FC09-C944-4B8D-8CC1-778D390E1C9D}" dt="2022-10-13T12:33:44.863" v="1447" actId="20577"/>
          <ac:spMkLst>
            <pc:docMk/>
            <pc:sldMk cId="3847343606" sldId="3562"/>
            <ac:spMk id="3" creationId="{C9EC660E-1709-455B-A1EF-75F4973E5400}"/>
          </ac:spMkLst>
        </pc:spChg>
      </pc:sldChg>
      <pc:sldChg chg="modSp add mod">
        <pc:chgData name="Edward Irish" userId="097da01e8823f29e" providerId="LiveId" clId="{4AB4FC09-C944-4B8D-8CC1-778D390E1C9D}" dt="2022-10-10T14:42:19.392" v="1118" actId="1036"/>
        <pc:sldMkLst>
          <pc:docMk/>
          <pc:sldMk cId="1880002451" sldId="3563"/>
        </pc:sldMkLst>
        <pc:spChg chg="mod">
          <ac:chgData name="Edward Irish" userId="097da01e8823f29e" providerId="LiveId" clId="{4AB4FC09-C944-4B8D-8CC1-778D390E1C9D}" dt="2022-10-10T14:42:19.392" v="1118" actId="1036"/>
          <ac:spMkLst>
            <pc:docMk/>
            <pc:sldMk cId="1880002451" sldId="3563"/>
            <ac:spMk id="3" creationId="{C9EC660E-1709-455B-A1EF-75F4973E5400}"/>
          </ac:spMkLst>
        </pc:spChg>
      </pc:sldChg>
      <pc:sldChg chg="modSp add mod ord">
        <pc:chgData name="Edward Irish" userId="097da01e8823f29e" providerId="LiveId" clId="{4AB4FC09-C944-4B8D-8CC1-778D390E1C9D}" dt="2022-10-10T16:18:00.589" v="1444" actId="20577"/>
        <pc:sldMkLst>
          <pc:docMk/>
          <pc:sldMk cId="576791493" sldId="3564"/>
        </pc:sldMkLst>
        <pc:spChg chg="mod">
          <ac:chgData name="Edward Irish" userId="097da01e8823f29e" providerId="LiveId" clId="{4AB4FC09-C944-4B8D-8CC1-778D390E1C9D}" dt="2022-10-10T16:18:00.589" v="1444" actId="20577"/>
          <ac:spMkLst>
            <pc:docMk/>
            <pc:sldMk cId="576791493" sldId="3564"/>
            <ac:spMk id="3" creationId="{C9EC660E-1709-455B-A1EF-75F4973E5400}"/>
          </ac:spMkLst>
        </pc:spChg>
      </pc:sldChg>
      <pc:sldChg chg="modSp add mod">
        <pc:chgData name="Edward Irish" userId="097da01e8823f29e" providerId="LiveId" clId="{4AB4FC09-C944-4B8D-8CC1-778D390E1C9D}" dt="2022-10-10T14:42:29.793" v="1143" actId="1036"/>
        <pc:sldMkLst>
          <pc:docMk/>
          <pc:sldMk cId="3397611773" sldId="3565"/>
        </pc:sldMkLst>
        <pc:spChg chg="mod">
          <ac:chgData name="Edward Irish" userId="097da01e8823f29e" providerId="LiveId" clId="{4AB4FC09-C944-4B8D-8CC1-778D390E1C9D}" dt="2022-10-10T14:42:29.793" v="1143" actId="1036"/>
          <ac:spMkLst>
            <pc:docMk/>
            <pc:sldMk cId="3397611773" sldId="3565"/>
            <ac:spMk id="3" creationId="{C9EC660E-1709-455B-A1EF-75F4973E5400}"/>
          </ac:spMkLst>
        </pc:spChg>
      </pc:sldChg>
      <pc:sldChg chg="modSp add mod">
        <pc:chgData name="Edward Irish" userId="097da01e8823f29e" providerId="LiveId" clId="{4AB4FC09-C944-4B8D-8CC1-778D390E1C9D}" dt="2022-10-10T14:33:02.912" v="967" actId="20577"/>
        <pc:sldMkLst>
          <pc:docMk/>
          <pc:sldMk cId="1006379104" sldId="3566"/>
        </pc:sldMkLst>
        <pc:spChg chg="mod">
          <ac:chgData name="Edward Irish" userId="097da01e8823f29e" providerId="LiveId" clId="{4AB4FC09-C944-4B8D-8CC1-778D390E1C9D}" dt="2022-10-10T14:33:02.912" v="967" actId="20577"/>
          <ac:spMkLst>
            <pc:docMk/>
            <pc:sldMk cId="1006379104" sldId="3566"/>
            <ac:spMk id="3" creationId="{C9EC660E-1709-455B-A1EF-75F4973E5400}"/>
          </ac:spMkLst>
        </pc:spChg>
      </pc:sldChg>
      <pc:sldChg chg="modSp add mod">
        <pc:chgData name="Edward Irish" userId="097da01e8823f29e" providerId="LiveId" clId="{4AB4FC09-C944-4B8D-8CC1-778D390E1C9D}" dt="2022-10-10T16:16:38.873" v="1443" actId="20577"/>
        <pc:sldMkLst>
          <pc:docMk/>
          <pc:sldMk cId="3889184436" sldId="3567"/>
        </pc:sldMkLst>
        <pc:spChg chg="mod">
          <ac:chgData name="Edward Irish" userId="097da01e8823f29e" providerId="LiveId" clId="{4AB4FC09-C944-4B8D-8CC1-778D390E1C9D}" dt="2022-10-10T16:16:38.873" v="1443" actId="20577"/>
          <ac:spMkLst>
            <pc:docMk/>
            <pc:sldMk cId="3889184436" sldId="3567"/>
            <ac:spMk id="3" creationId="{C9EC660E-1709-455B-A1EF-75F4973E5400}"/>
          </ac:spMkLst>
        </pc:spChg>
      </pc:sldChg>
      <pc:sldChg chg="modSp add mod">
        <pc:chgData name="Edward Irish" userId="097da01e8823f29e" providerId="LiveId" clId="{4AB4FC09-C944-4B8D-8CC1-778D390E1C9D}" dt="2022-10-10T14:41:50.633" v="1084" actId="1036"/>
        <pc:sldMkLst>
          <pc:docMk/>
          <pc:sldMk cId="3416212420" sldId="3568"/>
        </pc:sldMkLst>
        <pc:spChg chg="mod">
          <ac:chgData name="Edward Irish" userId="097da01e8823f29e" providerId="LiveId" clId="{4AB4FC09-C944-4B8D-8CC1-778D390E1C9D}" dt="2022-10-10T14:41:50.633" v="1084" actId="1036"/>
          <ac:spMkLst>
            <pc:docMk/>
            <pc:sldMk cId="3416212420" sldId="3568"/>
            <ac:spMk id="3" creationId="{C9EC660E-1709-455B-A1EF-75F4973E5400}"/>
          </ac:spMkLst>
        </pc:spChg>
      </pc:sldChg>
      <pc:sldChg chg="modSp add mod">
        <pc:chgData name="Edward Irish" userId="097da01e8823f29e" providerId="LiveId" clId="{4AB4FC09-C944-4B8D-8CC1-778D390E1C9D}" dt="2022-10-13T12:32:31.046" v="1446" actId="115"/>
        <pc:sldMkLst>
          <pc:docMk/>
          <pc:sldMk cId="2410600576" sldId="3569"/>
        </pc:sldMkLst>
        <pc:spChg chg="mod">
          <ac:chgData name="Edward Irish" userId="097da01e8823f29e" providerId="LiveId" clId="{4AB4FC09-C944-4B8D-8CC1-778D390E1C9D}" dt="2022-10-13T12:32:31.046" v="1446" actId="115"/>
          <ac:spMkLst>
            <pc:docMk/>
            <pc:sldMk cId="2410600576" sldId="3569"/>
            <ac:spMk id="3" creationId="{C9EC660E-1709-455B-A1EF-75F4973E5400}"/>
          </ac:spMkLst>
        </pc:spChg>
      </pc:sldChg>
      <pc:sldChg chg="addSp delSp modSp new mod">
        <pc:chgData name="Edward Irish" userId="097da01e8823f29e" providerId="LiveId" clId="{4AB4FC09-C944-4B8D-8CC1-778D390E1C9D}" dt="2022-10-10T14:55:00.668" v="1181" actId="208"/>
        <pc:sldMkLst>
          <pc:docMk/>
          <pc:sldMk cId="2490909222" sldId="3570"/>
        </pc:sldMkLst>
        <pc:spChg chg="add mod">
          <ac:chgData name="Edward Irish" userId="097da01e8823f29e" providerId="LiveId" clId="{4AB4FC09-C944-4B8D-8CC1-778D390E1C9D}" dt="2022-10-10T14:55:00.668" v="1181" actId="208"/>
          <ac:spMkLst>
            <pc:docMk/>
            <pc:sldMk cId="2490909222" sldId="3570"/>
            <ac:spMk id="2" creationId="{FB07E355-535A-A9E7-2418-5B75607E25EF}"/>
          </ac:spMkLst>
        </pc:spChg>
        <pc:picChg chg="add del">
          <ac:chgData name="Edward Irish" userId="097da01e8823f29e" providerId="LiveId" clId="{4AB4FC09-C944-4B8D-8CC1-778D390E1C9D}" dt="2022-10-10T14:54:05.056" v="1172" actId="478"/>
          <ac:picMkLst>
            <pc:docMk/>
            <pc:sldMk cId="2490909222" sldId="3570"/>
            <ac:picMk id="1026" creationId="{13588BF8-D176-6212-6358-32C73E4DB21D}"/>
          </ac:picMkLst>
        </pc:picChg>
        <pc:picChg chg="add del">
          <ac:chgData name="Edward Irish" userId="097da01e8823f29e" providerId="LiveId" clId="{4AB4FC09-C944-4B8D-8CC1-778D390E1C9D}" dt="2022-10-10T14:54:17.595" v="1174"/>
          <ac:picMkLst>
            <pc:docMk/>
            <pc:sldMk cId="2490909222" sldId="3570"/>
            <ac:picMk id="1028" creationId="{C8346631-3CF4-9335-E8DE-8FCA3A60B941}"/>
          </ac:picMkLst>
        </pc:picChg>
        <pc:picChg chg="add mod">
          <ac:chgData name="Edward Irish" userId="097da01e8823f29e" providerId="LiveId" clId="{4AB4FC09-C944-4B8D-8CC1-778D390E1C9D}" dt="2022-10-10T14:54:47.253" v="1179" actId="14100"/>
          <ac:picMkLst>
            <pc:docMk/>
            <pc:sldMk cId="2490909222" sldId="3570"/>
            <ac:picMk id="1030" creationId="{F411EDE3-3F57-DBA1-ADCE-3D177811B182}"/>
          </ac:picMkLst>
        </pc:picChg>
      </pc:sldChg>
      <pc:sldChg chg="modSp add mod">
        <pc:chgData name="Edward Irish" userId="097da01e8823f29e" providerId="LiveId" clId="{4AB4FC09-C944-4B8D-8CC1-778D390E1C9D}" dt="2022-10-10T15:04:17.803" v="1310" actId="20577"/>
        <pc:sldMkLst>
          <pc:docMk/>
          <pc:sldMk cId="3234319272" sldId="3571"/>
        </pc:sldMkLst>
        <pc:spChg chg="mod">
          <ac:chgData name="Edward Irish" userId="097da01e8823f29e" providerId="LiveId" clId="{4AB4FC09-C944-4B8D-8CC1-778D390E1C9D}" dt="2022-10-10T15:04:17.803" v="1310" actId="20577"/>
          <ac:spMkLst>
            <pc:docMk/>
            <pc:sldMk cId="3234319272" sldId="3571"/>
            <ac:spMk id="3" creationId="{C9EC660E-1709-455B-A1EF-75F4973E5400}"/>
          </ac:spMkLst>
        </pc:spChg>
      </pc:sldChg>
      <pc:sldChg chg="modSp add del mod">
        <pc:chgData name="Edward Irish" userId="097da01e8823f29e" providerId="LiveId" clId="{4AB4FC09-C944-4B8D-8CC1-778D390E1C9D}" dt="2022-10-10T15:01:54.998" v="1280" actId="2696"/>
        <pc:sldMkLst>
          <pc:docMk/>
          <pc:sldMk cId="1907091114" sldId="3572"/>
        </pc:sldMkLst>
        <pc:spChg chg="mod">
          <ac:chgData name="Edward Irish" userId="097da01e8823f29e" providerId="LiveId" clId="{4AB4FC09-C944-4B8D-8CC1-778D390E1C9D}" dt="2022-10-10T15:01:12.779" v="1279" actId="6549"/>
          <ac:spMkLst>
            <pc:docMk/>
            <pc:sldMk cId="1907091114" sldId="3572"/>
            <ac:spMk id="3" creationId="{C9EC660E-1709-455B-A1EF-75F4973E54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99E0A057-E3C7-4A31-B872-842444A74980}" type="datetimeFigureOut">
              <a:rPr lang="en-US" smtClean="0"/>
              <a:t>10/12/2022</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02A43ACC-CEA1-4E9F-813F-CE7C2ED7536F}" type="slidenum">
              <a:rPr lang="en-US" smtClean="0"/>
              <a:t>‹#›</a:t>
            </a:fld>
            <a:endParaRPr lang="en-US"/>
          </a:p>
        </p:txBody>
      </p:sp>
    </p:spTree>
    <p:extLst>
      <p:ext uri="{BB962C8B-B14F-4D97-AF65-F5344CB8AC3E}">
        <p14:creationId xmlns:p14="http://schemas.microsoft.com/office/powerpoint/2010/main" val="1006288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43ACC-CEA1-4E9F-813F-CE7C2ED7536F}" type="slidenum">
              <a:rPr lang="en-US" smtClean="0"/>
              <a:t>4</a:t>
            </a:fld>
            <a:endParaRPr lang="en-US"/>
          </a:p>
        </p:txBody>
      </p:sp>
    </p:spTree>
    <p:extLst>
      <p:ext uri="{BB962C8B-B14F-4D97-AF65-F5344CB8AC3E}">
        <p14:creationId xmlns:p14="http://schemas.microsoft.com/office/powerpoint/2010/main" val="2227450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0B5F40-30E9-41A0-BD3C-A3576B05BE46}"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585657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0B5F40-30E9-41A0-BD3C-A3576B05BE46}"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2536322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0B5F40-30E9-41A0-BD3C-A3576B05BE46}"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3624902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0B5F40-30E9-41A0-BD3C-A3576B05BE46}"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188395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0B5F40-30E9-41A0-BD3C-A3576B05BE46}"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1483056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0B5F40-30E9-41A0-BD3C-A3576B05BE46}" type="datetimeFigureOut">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2615922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0B5F40-30E9-41A0-BD3C-A3576B05BE46}" type="datetimeFigureOut">
              <a:rPr lang="en-US" smtClean="0"/>
              <a:t>10/12/2022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1150744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0B5F40-30E9-41A0-BD3C-A3576B05BE46}" type="datetimeFigureOut">
              <a:rPr lang="en-US" smtClean="0"/>
              <a:t>10/12/2022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2669040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B5F40-30E9-41A0-BD3C-A3576B05BE46}" type="datetimeFigureOut">
              <a:rPr lang="en-US" smtClean="0"/>
              <a:t>10/12/2022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592784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0B5F40-30E9-41A0-BD3C-A3576B05BE46}" type="datetimeFigureOut">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4090545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0B5F40-30E9-41A0-BD3C-A3576B05BE46}" type="datetimeFigureOut">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2495899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0B5F40-30E9-41A0-BD3C-A3576B05BE46}" type="datetimeFigureOut">
              <a:rPr lang="en-US" smtClean="0"/>
              <a:t>10/12/2022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E8B548-6F6D-4236-99CC-E7451F8BE5EF}" type="slidenum">
              <a:rPr lang="en-US" smtClean="0"/>
              <a:t>‹#›</a:t>
            </a:fld>
            <a:endParaRPr lang="en-US"/>
          </a:p>
        </p:txBody>
      </p:sp>
    </p:spTree>
    <p:extLst>
      <p:ext uri="{BB962C8B-B14F-4D97-AF65-F5344CB8AC3E}">
        <p14:creationId xmlns:p14="http://schemas.microsoft.com/office/powerpoint/2010/main" val="221408506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nature&#10;&#10;Description automatically generated">
            <a:extLst>
              <a:ext uri="{FF2B5EF4-FFF2-40B4-BE49-F238E27FC236}">
                <a16:creationId xmlns:a16="http://schemas.microsoft.com/office/drawing/2014/main" id="{4A8A205E-19D6-4EAF-8204-6D68233D1269}"/>
              </a:ext>
            </a:extLst>
          </p:cNvPr>
          <p:cNvPicPr>
            <a:picLocks noChangeAspect="1"/>
          </p:cNvPicPr>
          <p:nvPr/>
        </p:nvPicPr>
        <p:blipFill rotWithShape="1">
          <a:blip r:embed="rId2">
            <a:extLst>
              <a:ext uri="{28A0092B-C50C-407E-A947-70E740481C1C}">
                <a14:useLocalDpi xmlns:a14="http://schemas.microsoft.com/office/drawing/2010/main" val="0"/>
              </a:ext>
            </a:extLst>
          </a:blip>
          <a:srcRect t="12349" r="-1" b="-1"/>
          <a:stretch/>
        </p:blipFill>
        <p:spPr>
          <a:xfrm>
            <a:off x="278448" y="286533"/>
            <a:ext cx="11653765" cy="6284934"/>
          </a:xfrm>
          <a:prstGeom prst="rect">
            <a:avLst/>
          </a:prstGeom>
          <a:ln w="57150">
            <a:solidFill>
              <a:schemeClr val="tx1"/>
            </a:solidFill>
          </a:ln>
        </p:spPr>
      </p:pic>
      <p:sp>
        <p:nvSpPr>
          <p:cNvPr id="5" name="TextBox 4">
            <a:extLst>
              <a:ext uri="{FF2B5EF4-FFF2-40B4-BE49-F238E27FC236}">
                <a16:creationId xmlns:a16="http://schemas.microsoft.com/office/drawing/2014/main" id="{1EAF29CD-4431-45CC-A2E5-122130577A41}"/>
              </a:ext>
            </a:extLst>
          </p:cNvPr>
          <p:cNvSpPr txBox="1"/>
          <p:nvPr/>
        </p:nvSpPr>
        <p:spPr>
          <a:xfrm>
            <a:off x="1623527" y="590779"/>
            <a:ext cx="10290024" cy="2180413"/>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400" b="1" dirty="0">
                <a:solidFill>
                  <a:schemeClr val="bg1"/>
                </a:solidFill>
                <a:effectLst>
                  <a:outerShdw blurRad="38100" dist="38100" dir="2700000" algn="tl">
                    <a:srgbClr val="000000">
                      <a:alpha val="43137"/>
                    </a:srgbClr>
                  </a:outerShdw>
                </a:effectLst>
                <a:ea typeface="+mj-ea"/>
                <a:cs typeface="+mj-cs"/>
              </a:rPr>
              <a:t>Vilano Beach Christian Church</a:t>
            </a:r>
          </a:p>
          <a:p>
            <a:pPr algn="ctr">
              <a:lnSpc>
                <a:spcPct val="90000"/>
              </a:lnSpc>
              <a:spcBef>
                <a:spcPct val="0"/>
              </a:spcBef>
              <a:spcAft>
                <a:spcPts val="600"/>
              </a:spcAft>
            </a:pPr>
            <a:r>
              <a:rPr lang="en-US" sz="4000" b="1" dirty="0">
                <a:solidFill>
                  <a:schemeClr val="bg1"/>
                </a:solidFill>
                <a:effectLst>
                  <a:outerShdw blurRad="38100" dist="38100" dir="2700000" algn="tl">
                    <a:srgbClr val="000000">
                      <a:alpha val="43137"/>
                    </a:srgbClr>
                  </a:outerShdw>
                </a:effectLst>
                <a:ea typeface="+mj-ea"/>
                <a:cs typeface="+mj-cs"/>
              </a:rPr>
              <a:t>The Windsor Campus</a:t>
            </a:r>
          </a:p>
        </p:txBody>
      </p:sp>
      <p:grpSp>
        <p:nvGrpSpPr>
          <p:cNvPr id="6" name="Group 5">
            <a:extLst>
              <a:ext uri="{FF2B5EF4-FFF2-40B4-BE49-F238E27FC236}">
                <a16:creationId xmlns:a16="http://schemas.microsoft.com/office/drawing/2014/main" id="{A84B7044-EBCB-488E-887E-58BEB8F68076}"/>
              </a:ext>
            </a:extLst>
          </p:cNvPr>
          <p:cNvGrpSpPr/>
          <p:nvPr/>
        </p:nvGrpSpPr>
        <p:grpSpPr>
          <a:xfrm>
            <a:off x="696321" y="1034384"/>
            <a:ext cx="1824938" cy="3439962"/>
            <a:chOff x="792345" y="430702"/>
            <a:chExt cx="1824938" cy="3439962"/>
          </a:xfrm>
          <a:noFill/>
          <a:effectLst>
            <a:glow rad="228600">
              <a:schemeClr val="accent6">
                <a:satMod val="175000"/>
                <a:alpha val="40000"/>
              </a:schemeClr>
            </a:glow>
          </a:effectLst>
          <a:scene3d>
            <a:camera prst="orthographicFront">
              <a:rot lat="0" lon="0" rev="0"/>
            </a:camera>
            <a:lightRig rig="balanced" dir="t">
              <a:rot lat="0" lon="0" rev="8700000"/>
            </a:lightRig>
          </a:scene3d>
        </p:grpSpPr>
        <p:sp>
          <p:nvSpPr>
            <p:cNvPr id="7" name="Rectangle 6">
              <a:extLst>
                <a:ext uri="{FF2B5EF4-FFF2-40B4-BE49-F238E27FC236}">
                  <a16:creationId xmlns:a16="http://schemas.microsoft.com/office/drawing/2014/main" id="{48FBC5EF-A3A9-452A-B57B-4450F72E6530}"/>
                </a:ext>
              </a:extLst>
            </p:cNvPr>
            <p:cNvSpPr/>
            <p:nvPr/>
          </p:nvSpPr>
          <p:spPr>
            <a:xfrm>
              <a:off x="792345" y="1198486"/>
              <a:ext cx="1824938" cy="445870"/>
            </a:xfrm>
            <a:prstGeom prst="rect">
              <a:avLst/>
            </a:prstGeom>
            <a:solidFill>
              <a:schemeClr val="tx1"/>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EFC6212-0BFF-48A5-AA72-3B2F679657BD}"/>
                </a:ext>
              </a:extLst>
            </p:cNvPr>
            <p:cNvSpPr/>
            <p:nvPr/>
          </p:nvSpPr>
          <p:spPr>
            <a:xfrm>
              <a:off x="1491877" y="430702"/>
              <a:ext cx="465382" cy="3439962"/>
            </a:xfrm>
            <a:prstGeom prst="rect">
              <a:avLst/>
            </a:prstGeom>
            <a:solidFill>
              <a:schemeClr val="tx1"/>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AE5FE21-2802-DDCF-1104-967AECDFBDC0}"/>
              </a:ext>
            </a:extLst>
          </p:cNvPr>
          <p:cNvSpPr txBox="1"/>
          <p:nvPr/>
        </p:nvSpPr>
        <p:spPr>
          <a:xfrm>
            <a:off x="3099839" y="5611450"/>
            <a:ext cx="6105832" cy="461665"/>
          </a:xfrm>
          <a:prstGeom prst="rect">
            <a:avLst/>
          </a:prstGeom>
          <a:noFill/>
        </p:spPr>
        <p:txBody>
          <a:bodyPr wrap="square">
            <a:spAutoFit/>
          </a:bodyPr>
          <a:lstStyle/>
          <a:p>
            <a:pPr algn="ctr"/>
            <a:r>
              <a:rPr lang="en-US" sz="2400" b="1" dirty="0">
                <a:effectLst>
                  <a:outerShdw blurRad="38100" dist="38100" dir="2700000" algn="tl">
                    <a:srgbClr val="000000">
                      <a:alpha val="43137"/>
                    </a:srgbClr>
                  </a:outerShdw>
                </a:effectLst>
              </a:rPr>
              <a:t>https://www.vilanobeachcc.org/</a:t>
            </a:r>
          </a:p>
        </p:txBody>
      </p:sp>
    </p:spTree>
    <p:extLst>
      <p:ext uri="{BB962C8B-B14F-4D97-AF65-F5344CB8AC3E}">
        <p14:creationId xmlns:p14="http://schemas.microsoft.com/office/powerpoint/2010/main" val="26516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572705"/>
            <a:ext cx="11125200" cy="5047986"/>
          </a:xfrm>
          <a:ln w="3175">
            <a:noFill/>
          </a:ln>
        </p:spPr>
        <p:txBody>
          <a:bodyPr anchor="t">
            <a:noAutofit/>
          </a:bodyPr>
          <a:lstStyle/>
          <a:p>
            <a:endParaRPr lang="en-US" sz="3600" dirty="0"/>
          </a:p>
          <a:p>
            <a:r>
              <a:rPr lang="en-US" sz="3600" dirty="0"/>
              <a:t>The fear of the Lord is </a:t>
            </a:r>
          </a:p>
          <a:p>
            <a:pPr lvl="1"/>
            <a:r>
              <a:rPr lang="en-US" sz="3600" dirty="0"/>
              <a:t>Respecting Him</a:t>
            </a:r>
          </a:p>
          <a:p>
            <a:pPr lvl="1"/>
            <a:r>
              <a:rPr lang="en-US" sz="3600" dirty="0"/>
              <a:t>Obeying Him</a:t>
            </a:r>
          </a:p>
          <a:p>
            <a:pPr lvl="1"/>
            <a:r>
              <a:rPr lang="en-US" sz="3600" dirty="0"/>
              <a:t>Submitting to His discipline</a:t>
            </a:r>
          </a:p>
          <a:p>
            <a:pPr lvl="1"/>
            <a:r>
              <a:rPr lang="en-US" sz="3600" dirty="0"/>
              <a:t>Worshiping Him in awe</a:t>
            </a:r>
          </a:p>
          <a:p>
            <a:pPr marL="0" indent="0" algn="ctr">
              <a:buNone/>
            </a:pPr>
            <a:r>
              <a:rPr lang="en-US" sz="3600" dirty="0"/>
              <a:t>(Deuteronomy 31:10-12)</a:t>
            </a:r>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Fear of the Lord</a:t>
            </a:r>
          </a:p>
        </p:txBody>
      </p:sp>
    </p:spTree>
    <p:extLst>
      <p:ext uri="{BB962C8B-B14F-4D97-AF65-F5344CB8AC3E}">
        <p14:creationId xmlns:p14="http://schemas.microsoft.com/office/powerpoint/2010/main" val="1962993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572705"/>
            <a:ext cx="11125200" cy="5047986"/>
          </a:xfrm>
          <a:ln w="3175">
            <a:noFill/>
          </a:ln>
        </p:spPr>
        <p:txBody>
          <a:bodyPr anchor="t">
            <a:noAutofit/>
          </a:bodyPr>
          <a:lstStyle/>
          <a:p>
            <a:pPr marL="0" indent="0" algn="ctr">
              <a:buNone/>
            </a:pPr>
            <a:r>
              <a:rPr lang="en-US" sz="3600" b="1" i="1" dirty="0"/>
              <a:t>10 Then Moses commanded them: “At the end of every seven years, in the year for canceling debts, during the </a:t>
            </a:r>
            <a:r>
              <a:rPr lang="en-US" sz="3600" b="1" i="1" u="sng" dirty="0"/>
              <a:t>Festival of Tabernacles</a:t>
            </a:r>
            <a:r>
              <a:rPr lang="en-US" sz="3600" b="1" i="1" dirty="0"/>
              <a:t>, 11 when all Israel comes to appear before the Lord your God at the place he will choose, you shall read this law before them in their hearing. 12 Assemble the people—men, women and children, and the foreigners residing in your towns—so they can listen and learn to fear the Lord your God and follow carefully all the words of this law.       (Deuteronomy 31:10-12 NASB)</a:t>
            </a:r>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Fear of the Lord</a:t>
            </a:r>
          </a:p>
        </p:txBody>
      </p:sp>
    </p:spTree>
    <p:extLst>
      <p:ext uri="{BB962C8B-B14F-4D97-AF65-F5344CB8AC3E}">
        <p14:creationId xmlns:p14="http://schemas.microsoft.com/office/powerpoint/2010/main" val="2410600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FF71B72F-E7B3-A320-3F50-578E63ECA1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732F1DF-DD6C-751B-C726-8E5BEF05E109}"/>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Tree>
    <p:extLst>
      <p:ext uri="{BB962C8B-B14F-4D97-AF65-F5344CB8AC3E}">
        <p14:creationId xmlns:p14="http://schemas.microsoft.com/office/powerpoint/2010/main" val="833436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572705"/>
            <a:ext cx="11125200" cy="5047986"/>
          </a:xfrm>
          <a:ln w="3175">
            <a:noFill/>
          </a:ln>
        </p:spPr>
        <p:txBody>
          <a:bodyPr anchor="t">
            <a:noAutofit/>
          </a:bodyPr>
          <a:lstStyle/>
          <a:p>
            <a:endParaRPr lang="en-US" sz="3600" dirty="0"/>
          </a:p>
          <a:p>
            <a:r>
              <a:rPr lang="en-US" sz="3600" dirty="0"/>
              <a:t>Knowledge informs us &amp; gives us insight that we can then act upon</a:t>
            </a:r>
          </a:p>
          <a:p>
            <a:r>
              <a:rPr lang="en-US" sz="3600" dirty="0"/>
              <a:t>Wisdom describes our approach to life</a:t>
            </a:r>
          </a:p>
          <a:p>
            <a:r>
              <a:rPr lang="en-US" sz="3600" dirty="0"/>
              <a:t>There is a wisdom of man, of the world, and of God</a:t>
            </a:r>
          </a:p>
          <a:p>
            <a:pPr marL="0" indent="0" algn="ctr">
              <a:buNone/>
            </a:pPr>
            <a:r>
              <a:rPr lang="en-US" sz="3600" dirty="0"/>
              <a:t>(1 Corinthians 1:19-21)</a:t>
            </a:r>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Wisdom</a:t>
            </a:r>
          </a:p>
        </p:txBody>
      </p:sp>
    </p:spTree>
    <p:extLst>
      <p:ext uri="{BB962C8B-B14F-4D97-AF65-F5344CB8AC3E}">
        <p14:creationId xmlns:p14="http://schemas.microsoft.com/office/powerpoint/2010/main" val="2535104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857841"/>
            <a:ext cx="11125200" cy="4474134"/>
          </a:xfrm>
          <a:ln w="3175">
            <a:noFill/>
          </a:ln>
        </p:spPr>
        <p:txBody>
          <a:bodyPr anchor="t">
            <a:noAutofit/>
          </a:bodyPr>
          <a:lstStyle/>
          <a:p>
            <a:pPr marL="0" indent="0" algn="ctr">
              <a:buNone/>
            </a:pPr>
            <a:r>
              <a:rPr lang="en-US" sz="3600" b="1" i="1" dirty="0"/>
              <a:t>19 For it is written, “I will destroy the wisdom of the wise, And the cleverness of the clever I will set aside.” 20 Where is the wise man?  Where is the scribe?  Where is the debater of this age?  Has not God made foolish the wisdom of the world? 21 For since in the wisdom of God the world through its wisdom did not come to know God, God was well-pleased through the foolishness of the message preached to save those who believe.                   (1 Corinthians 1:19-21 NASB)</a:t>
            </a:r>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Wisdom</a:t>
            </a:r>
          </a:p>
        </p:txBody>
      </p:sp>
    </p:spTree>
    <p:extLst>
      <p:ext uri="{BB962C8B-B14F-4D97-AF65-F5344CB8AC3E}">
        <p14:creationId xmlns:p14="http://schemas.microsoft.com/office/powerpoint/2010/main" val="3889184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671025"/>
            <a:ext cx="11125200" cy="4857592"/>
          </a:xfrm>
          <a:ln w="3175">
            <a:noFill/>
          </a:ln>
        </p:spPr>
        <p:txBody>
          <a:bodyPr anchor="t">
            <a:noAutofit/>
          </a:bodyPr>
          <a:lstStyle/>
          <a:p>
            <a:r>
              <a:rPr lang="en-US" sz="3600" dirty="0"/>
              <a:t>The wisdom of God prompts us to approach life according to a correct knowledge of God</a:t>
            </a:r>
          </a:p>
          <a:p>
            <a:r>
              <a:rPr lang="en-US" sz="3600" dirty="0"/>
              <a:t>In 1 Corinthians 1:30 God tells us that Christ Jesus </a:t>
            </a:r>
            <a:r>
              <a:rPr lang="en-US" sz="3600" b="1" i="1" dirty="0"/>
              <a:t>“became wisdom from God.”  </a:t>
            </a:r>
          </a:p>
          <a:p>
            <a:r>
              <a:rPr lang="en-US" sz="3600" dirty="0"/>
              <a:t>Paul prayed that God would give the Ephesian believers </a:t>
            </a:r>
            <a:r>
              <a:rPr lang="en-US" sz="3600" b="1" i="1" dirty="0"/>
              <a:t>“a spirit of wisdom and of revelation in the knowledge of Him.”  </a:t>
            </a:r>
            <a:r>
              <a:rPr lang="en-US" sz="3600" dirty="0"/>
              <a:t>(Ephesians 1:17)</a:t>
            </a:r>
          </a:p>
          <a:p>
            <a:r>
              <a:rPr lang="en-US" sz="3600" dirty="0"/>
              <a:t>Until we understand who God is &amp; develop a reverential fear of Him, we cannot have true wisdom</a:t>
            </a:r>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Wisdom</a:t>
            </a:r>
          </a:p>
        </p:txBody>
      </p:sp>
    </p:spTree>
    <p:extLst>
      <p:ext uri="{BB962C8B-B14F-4D97-AF65-F5344CB8AC3E}">
        <p14:creationId xmlns:p14="http://schemas.microsoft.com/office/powerpoint/2010/main" val="3416212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710358"/>
            <a:ext cx="11125200" cy="4798598"/>
          </a:xfrm>
          <a:ln w="3175">
            <a:noFill/>
          </a:ln>
        </p:spPr>
        <p:txBody>
          <a:bodyPr anchor="t">
            <a:noAutofit/>
          </a:bodyPr>
          <a:lstStyle/>
          <a:p>
            <a:r>
              <a:rPr lang="en-US" sz="3600" dirty="0"/>
              <a:t>True wisdom comes only from understanding who God is &amp; that He is holy, just</a:t>
            </a:r>
            <a:r>
              <a:rPr lang="en-US" sz="3600"/>
              <a:t>, &amp; </a:t>
            </a:r>
            <a:r>
              <a:rPr lang="en-US" sz="3600" dirty="0"/>
              <a:t>righteous</a:t>
            </a:r>
          </a:p>
          <a:p>
            <a:r>
              <a:rPr lang="en-US" sz="3600" dirty="0"/>
              <a:t>The fear of the Lord is the basis for our walking in His ways, serving Him &amp; loving Him</a:t>
            </a:r>
          </a:p>
          <a:p>
            <a:pPr marL="0" indent="0" algn="ctr">
              <a:buNone/>
            </a:pPr>
            <a:r>
              <a:rPr lang="en-US" sz="3600" b="1" i="1" dirty="0"/>
              <a:t>12 “Now, Israel, what does the Lord your God require from you, but to fear the Lord your God, to walk in all His ways and love Him, and to serve the Lord your God with all your heart and with all your soul,              (Deuteronomy 10:12 NASB)</a:t>
            </a:r>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Wisdom</a:t>
            </a:r>
          </a:p>
        </p:txBody>
      </p:sp>
    </p:spTree>
    <p:extLst>
      <p:ext uri="{BB962C8B-B14F-4D97-AF65-F5344CB8AC3E}">
        <p14:creationId xmlns:p14="http://schemas.microsoft.com/office/powerpoint/2010/main" val="3847343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2192135"/>
            <a:ext cx="11125200" cy="3854701"/>
          </a:xfrm>
          <a:ln w="3175">
            <a:noFill/>
          </a:ln>
        </p:spPr>
        <p:txBody>
          <a:bodyPr anchor="t">
            <a:noAutofit/>
          </a:bodyPr>
          <a:lstStyle/>
          <a:p>
            <a:r>
              <a:rPr lang="en-US" sz="3600" dirty="0"/>
              <a:t>Godly wisdom</a:t>
            </a:r>
          </a:p>
          <a:p>
            <a:pPr lvl="1"/>
            <a:r>
              <a:rPr lang="en-US" sz="3600" dirty="0"/>
              <a:t>Comes from God</a:t>
            </a:r>
          </a:p>
          <a:p>
            <a:pPr lvl="1"/>
            <a:r>
              <a:rPr lang="en-US" sz="3600" dirty="0"/>
              <a:t>Honors Him</a:t>
            </a:r>
          </a:p>
          <a:p>
            <a:pPr lvl="1"/>
            <a:r>
              <a:rPr lang="en-US" sz="3600" dirty="0"/>
              <a:t>Starts with the fear of God</a:t>
            </a:r>
          </a:p>
          <a:p>
            <a:pPr lvl="1"/>
            <a:r>
              <a:rPr lang="en-US" sz="3600" dirty="0"/>
              <a:t>Results in a holy life</a:t>
            </a:r>
          </a:p>
          <a:p>
            <a:r>
              <a:rPr lang="en-US" sz="3600" dirty="0"/>
              <a:t>Worldly wisdom is not concerned with honoring God but with pleasing oneself</a:t>
            </a:r>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Wisdom</a:t>
            </a:r>
          </a:p>
        </p:txBody>
      </p:sp>
    </p:spTree>
    <p:extLst>
      <p:ext uri="{BB962C8B-B14F-4D97-AF65-F5344CB8AC3E}">
        <p14:creationId xmlns:p14="http://schemas.microsoft.com/office/powerpoint/2010/main" val="1079521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572705"/>
            <a:ext cx="11125200" cy="5047986"/>
          </a:xfrm>
          <a:ln w="3175">
            <a:noFill/>
          </a:ln>
        </p:spPr>
        <p:txBody>
          <a:bodyPr anchor="t">
            <a:noAutofit/>
          </a:bodyPr>
          <a:lstStyle/>
          <a:p>
            <a:r>
              <a:rPr lang="en-US" sz="3600" dirty="0"/>
              <a:t>With worldly wisdom, we may become educated, street-smart, &amp; have “common sense” that enables us to play the world’s game successfully</a:t>
            </a:r>
          </a:p>
          <a:p>
            <a:r>
              <a:rPr lang="en-US" sz="3600" dirty="0"/>
              <a:t>Godly wisdom enables us to prepare ourselves for eternity</a:t>
            </a:r>
          </a:p>
          <a:p>
            <a:r>
              <a:rPr lang="en-US" sz="3600" dirty="0"/>
              <a:t>With godly wisdom, we </a:t>
            </a:r>
          </a:p>
          <a:p>
            <a:pPr lvl="1"/>
            <a:r>
              <a:rPr lang="en-US" sz="3600" dirty="0"/>
              <a:t>Trade earthly values for biblical values (1 John 2:15–16)</a:t>
            </a:r>
          </a:p>
          <a:p>
            <a:pPr lvl="1"/>
            <a:r>
              <a:rPr lang="en-US" sz="3600" dirty="0"/>
              <a:t>Recognize we are citizens of another kingdom</a:t>
            </a:r>
          </a:p>
          <a:p>
            <a:pPr lvl="1"/>
            <a:r>
              <a:rPr lang="en-US" sz="3600" dirty="0"/>
              <a:t>Make choices that reflect that allegiance (Phil. 1:27)</a:t>
            </a:r>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Wisdom</a:t>
            </a:r>
          </a:p>
        </p:txBody>
      </p:sp>
    </p:spTree>
    <p:extLst>
      <p:ext uri="{BB962C8B-B14F-4D97-AF65-F5344CB8AC3E}">
        <p14:creationId xmlns:p14="http://schemas.microsoft.com/office/powerpoint/2010/main" val="576791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848006"/>
            <a:ext cx="11125200" cy="4405308"/>
          </a:xfrm>
          <a:ln w="3175">
            <a:noFill/>
          </a:ln>
        </p:spPr>
        <p:txBody>
          <a:bodyPr anchor="t">
            <a:noAutofit/>
          </a:bodyPr>
          <a:lstStyle/>
          <a:p>
            <a:r>
              <a:rPr lang="en-US" sz="3600" dirty="0"/>
              <a:t>Having godly wisdom means we strive to see life from God’s perspective &amp; act accordingly</a:t>
            </a:r>
          </a:p>
          <a:p>
            <a:r>
              <a:rPr lang="en-US" sz="3600" dirty="0"/>
              <a:t>The primary way we gain godly wisdom is by learning God’s Word </a:t>
            </a:r>
          </a:p>
          <a:p>
            <a:r>
              <a:rPr lang="en-US" sz="3600" dirty="0"/>
              <a:t>No one is born wise; we must acquire wisdom from God if we are to be truly wise</a:t>
            </a:r>
          </a:p>
          <a:p>
            <a:r>
              <a:rPr lang="en-US" sz="3600" dirty="0"/>
              <a:t>We can also develop godly wisdom by carefully selecting those who journey through life with us</a:t>
            </a:r>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Wisdom</a:t>
            </a:r>
          </a:p>
        </p:txBody>
      </p:sp>
    </p:spTree>
    <p:extLst>
      <p:ext uri="{BB962C8B-B14F-4D97-AF65-F5344CB8AC3E}">
        <p14:creationId xmlns:p14="http://schemas.microsoft.com/office/powerpoint/2010/main" val="1880002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ee the source image">
            <a:extLst>
              <a:ext uri="{FF2B5EF4-FFF2-40B4-BE49-F238E27FC236}">
                <a16:creationId xmlns:a16="http://schemas.microsoft.com/office/drawing/2014/main" id="{F411EDE3-3F57-DBA1-ADCE-3D177811B1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B07E355-535A-A9E7-2418-5B75607E25EF}"/>
              </a:ext>
            </a:extLst>
          </p:cNvPr>
          <p:cNvSpPr/>
          <p:nvPr/>
        </p:nvSpPr>
        <p:spPr>
          <a:xfrm>
            <a:off x="313404" y="236897"/>
            <a:ext cx="11582386" cy="64008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0909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985661"/>
            <a:ext cx="11125200" cy="4071011"/>
          </a:xfrm>
          <a:ln w="3175">
            <a:noFill/>
          </a:ln>
        </p:spPr>
        <p:txBody>
          <a:bodyPr anchor="t">
            <a:noAutofit/>
          </a:bodyPr>
          <a:lstStyle/>
          <a:p>
            <a:r>
              <a:rPr lang="en-US" sz="3600" dirty="0"/>
              <a:t>Those who want godly wisdom will choose for their heroes those who exhibit wisdom in their personal lives</a:t>
            </a:r>
          </a:p>
          <a:p>
            <a:r>
              <a:rPr lang="en-US" sz="3600" dirty="0"/>
              <a:t>Scripture tells us to ask for godly wisdom</a:t>
            </a:r>
          </a:p>
          <a:p>
            <a:r>
              <a:rPr lang="en-US" sz="3600" dirty="0"/>
              <a:t>God wants us to have His wisdom</a:t>
            </a:r>
          </a:p>
          <a:p>
            <a:r>
              <a:rPr lang="en-US" sz="3600" dirty="0"/>
              <a:t>He is delighted to give it to us when our hearts are set to receive it</a:t>
            </a:r>
          </a:p>
          <a:p>
            <a:r>
              <a:rPr lang="en-US" sz="3600" dirty="0"/>
              <a:t>God knows our hearts</a:t>
            </a:r>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Wisdom</a:t>
            </a:r>
          </a:p>
        </p:txBody>
      </p:sp>
    </p:spTree>
    <p:extLst>
      <p:ext uri="{BB962C8B-B14F-4D97-AF65-F5344CB8AC3E}">
        <p14:creationId xmlns:p14="http://schemas.microsoft.com/office/powerpoint/2010/main" val="3397611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572705"/>
            <a:ext cx="11125200" cy="5047986"/>
          </a:xfrm>
          <a:ln w="3175">
            <a:noFill/>
          </a:ln>
        </p:spPr>
        <p:txBody>
          <a:bodyPr anchor="t">
            <a:noAutofit/>
          </a:bodyPr>
          <a:lstStyle/>
          <a:p>
            <a:endParaRPr lang="en-US" sz="3600" dirty="0"/>
          </a:p>
          <a:p>
            <a:r>
              <a:rPr lang="en-US" sz="3600" dirty="0"/>
              <a:t>When we are committed to trusting Him &amp; obeying His Word, He pours out His wisdom on us</a:t>
            </a:r>
          </a:p>
          <a:p>
            <a:r>
              <a:rPr lang="en-US" sz="3600" dirty="0"/>
              <a:t>But if we want to retain the right to disobey, we are double-minded &amp; will not receive the wisdom we ask for</a:t>
            </a:r>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Wisdom</a:t>
            </a:r>
          </a:p>
        </p:txBody>
      </p:sp>
    </p:spTree>
    <p:extLst>
      <p:ext uri="{BB962C8B-B14F-4D97-AF65-F5344CB8AC3E}">
        <p14:creationId xmlns:p14="http://schemas.microsoft.com/office/powerpoint/2010/main" val="1006379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13404" y="231527"/>
            <a:ext cx="11582386" cy="1325563"/>
          </a:xfrm>
          <a:ln w="38100">
            <a:solidFill>
              <a:schemeClr val="tx1"/>
            </a:solidFill>
          </a:ln>
        </p:spPr>
        <p:txBody>
          <a:bodyPr vert="horz" lIns="91440" tIns="45720" rIns="91440" bIns="45720" rtlCol="0">
            <a:normAutofit/>
          </a:bodyPr>
          <a:lstStyle/>
          <a:p>
            <a:pPr algn="ctr"/>
            <a:r>
              <a:rPr lang="en-US" sz="3600" kern="1200" dirty="0">
                <a:latin typeface="+mn-lt"/>
                <a:ea typeface="+mj-ea"/>
                <a:cs typeface="+mj-cs"/>
              </a:rPr>
              <a:t>Question</a:t>
            </a:r>
          </a:p>
        </p:txBody>
      </p:sp>
      <p:sp>
        <p:nvSpPr>
          <p:cNvPr id="7" name="Rectangle 6">
            <a:extLst>
              <a:ext uri="{FF2B5EF4-FFF2-40B4-BE49-F238E27FC236}">
                <a16:creationId xmlns:a16="http://schemas.microsoft.com/office/drawing/2014/main" id="{037F8ADB-B192-41D3-AA06-0E57621A83FC}"/>
              </a:ext>
            </a:extLst>
          </p:cNvPr>
          <p:cNvSpPr/>
          <p:nvPr/>
        </p:nvSpPr>
        <p:spPr>
          <a:xfrm>
            <a:off x="313404"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4E64655-5969-478B-ADB5-9D221FA029E5}"/>
              </a:ext>
            </a:extLst>
          </p:cNvPr>
          <p:cNvSpPr>
            <a:spLocks noGrp="1"/>
          </p:cNvSpPr>
          <p:nvPr>
            <p:ph idx="1"/>
          </p:nvPr>
        </p:nvSpPr>
        <p:spPr>
          <a:xfrm>
            <a:off x="669300" y="1953447"/>
            <a:ext cx="10935093" cy="4290037"/>
          </a:xfrm>
        </p:spPr>
        <p:txBody>
          <a:bodyPr>
            <a:noAutofit/>
          </a:bodyPr>
          <a:lstStyle/>
          <a:p>
            <a:pPr marL="0" indent="0">
              <a:buNone/>
            </a:pPr>
            <a:r>
              <a:rPr lang="en-US" sz="3600" dirty="0"/>
              <a:t>Does your life display fear of the Lord God Almighty or are you afraid of Him?</a:t>
            </a:r>
          </a:p>
        </p:txBody>
      </p:sp>
    </p:spTree>
    <p:extLst>
      <p:ext uri="{BB962C8B-B14F-4D97-AF65-F5344CB8AC3E}">
        <p14:creationId xmlns:p14="http://schemas.microsoft.com/office/powerpoint/2010/main" val="2886863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ee the source image">
            <a:extLst>
              <a:ext uri="{FF2B5EF4-FFF2-40B4-BE49-F238E27FC236}">
                <a16:creationId xmlns:a16="http://schemas.microsoft.com/office/drawing/2014/main" id="{F411EDE3-3F57-DBA1-ADCE-3D177811B1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B07E355-535A-A9E7-2418-5B75607E25EF}"/>
              </a:ext>
            </a:extLst>
          </p:cNvPr>
          <p:cNvSpPr/>
          <p:nvPr/>
        </p:nvSpPr>
        <p:spPr>
          <a:xfrm>
            <a:off x="313404" y="236897"/>
            <a:ext cx="11582386" cy="64008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4590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nature&#10;&#10;Description automatically generated">
            <a:extLst>
              <a:ext uri="{FF2B5EF4-FFF2-40B4-BE49-F238E27FC236}">
                <a16:creationId xmlns:a16="http://schemas.microsoft.com/office/drawing/2014/main" id="{4A8A205E-19D6-4EAF-8204-6D68233D1269}"/>
              </a:ext>
            </a:extLst>
          </p:cNvPr>
          <p:cNvPicPr>
            <a:picLocks noChangeAspect="1"/>
          </p:cNvPicPr>
          <p:nvPr/>
        </p:nvPicPr>
        <p:blipFill rotWithShape="1">
          <a:blip r:embed="rId2">
            <a:extLst>
              <a:ext uri="{28A0092B-C50C-407E-A947-70E740481C1C}">
                <a14:useLocalDpi xmlns:a14="http://schemas.microsoft.com/office/drawing/2010/main" val="0"/>
              </a:ext>
            </a:extLst>
          </a:blip>
          <a:srcRect t="12349" r="-1" b="-1"/>
          <a:stretch/>
        </p:blipFill>
        <p:spPr>
          <a:xfrm>
            <a:off x="278448" y="286533"/>
            <a:ext cx="11653765" cy="6284934"/>
          </a:xfrm>
          <a:prstGeom prst="rect">
            <a:avLst/>
          </a:prstGeom>
          <a:ln w="57150">
            <a:solidFill>
              <a:schemeClr val="tx1"/>
            </a:solidFill>
          </a:ln>
        </p:spPr>
      </p:pic>
      <p:sp>
        <p:nvSpPr>
          <p:cNvPr id="5" name="TextBox 4">
            <a:extLst>
              <a:ext uri="{FF2B5EF4-FFF2-40B4-BE49-F238E27FC236}">
                <a16:creationId xmlns:a16="http://schemas.microsoft.com/office/drawing/2014/main" id="{1EAF29CD-4431-45CC-A2E5-122130577A41}"/>
              </a:ext>
            </a:extLst>
          </p:cNvPr>
          <p:cNvSpPr txBox="1"/>
          <p:nvPr/>
        </p:nvSpPr>
        <p:spPr>
          <a:xfrm>
            <a:off x="1623527" y="590779"/>
            <a:ext cx="10290024" cy="2180413"/>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400" b="1" dirty="0">
                <a:solidFill>
                  <a:schemeClr val="bg1"/>
                </a:solidFill>
                <a:effectLst>
                  <a:outerShdw blurRad="38100" dist="38100" dir="2700000" algn="tl">
                    <a:srgbClr val="000000">
                      <a:alpha val="43137"/>
                    </a:srgbClr>
                  </a:outerShdw>
                </a:effectLst>
                <a:ea typeface="+mj-ea"/>
                <a:cs typeface="+mj-cs"/>
              </a:rPr>
              <a:t>Vilano Beach Christian Church</a:t>
            </a:r>
          </a:p>
          <a:p>
            <a:pPr algn="ctr">
              <a:lnSpc>
                <a:spcPct val="90000"/>
              </a:lnSpc>
              <a:spcBef>
                <a:spcPct val="0"/>
              </a:spcBef>
              <a:spcAft>
                <a:spcPts val="600"/>
              </a:spcAft>
            </a:pPr>
            <a:r>
              <a:rPr lang="en-US" sz="4000" b="1" dirty="0">
                <a:solidFill>
                  <a:schemeClr val="bg1"/>
                </a:solidFill>
                <a:effectLst>
                  <a:outerShdw blurRad="38100" dist="38100" dir="2700000" algn="tl">
                    <a:srgbClr val="000000">
                      <a:alpha val="43137"/>
                    </a:srgbClr>
                  </a:outerShdw>
                </a:effectLst>
                <a:ea typeface="+mj-ea"/>
                <a:cs typeface="+mj-cs"/>
              </a:rPr>
              <a:t>The Windsor Campus</a:t>
            </a:r>
          </a:p>
        </p:txBody>
      </p:sp>
      <p:grpSp>
        <p:nvGrpSpPr>
          <p:cNvPr id="6" name="Group 5">
            <a:extLst>
              <a:ext uri="{FF2B5EF4-FFF2-40B4-BE49-F238E27FC236}">
                <a16:creationId xmlns:a16="http://schemas.microsoft.com/office/drawing/2014/main" id="{A84B7044-EBCB-488E-887E-58BEB8F68076}"/>
              </a:ext>
            </a:extLst>
          </p:cNvPr>
          <p:cNvGrpSpPr/>
          <p:nvPr/>
        </p:nvGrpSpPr>
        <p:grpSpPr>
          <a:xfrm>
            <a:off x="696321" y="1034384"/>
            <a:ext cx="1824938" cy="3439962"/>
            <a:chOff x="792345" y="430702"/>
            <a:chExt cx="1824938" cy="3439962"/>
          </a:xfrm>
          <a:noFill/>
          <a:effectLst>
            <a:glow rad="228600">
              <a:schemeClr val="accent6">
                <a:satMod val="175000"/>
                <a:alpha val="40000"/>
              </a:schemeClr>
            </a:glow>
          </a:effectLst>
          <a:scene3d>
            <a:camera prst="orthographicFront">
              <a:rot lat="0" lon="0" rev="0"/>
            </a:camera>
            <a:lightRig rig="balanced" dir="t">
              <a:rot lat="0" lon="0" rev="8700000"/>
            </a:lightRig>
          </a:scene3d>
        </p:grpSpPr>
        <p:sp>
          <p:nvSpPr>
            <p:cNvPr id="7" name="Rectangle 6">
              <a:extLst>
                <a:ext uri="{FF2B5EF4-FFF2-40B4-BE49-F238E27FC236}">
                  <a16:creationId xmlns:a16="http://schemas.microsoft.com/office/drawing/2014/main" id="{48FBC5EF-A3A9-452A-B57B-4450F72E6530}"/>
                </a:ext>
              </a:extLst>
            </p:cNvPr>
            <p:cNvSpPr/>
            <p:nvPr/>
          </p:nvSpPr>
          <p:spPr>
            <a:xfrm>
              <a:off x="792345" y="1198486"/>
              <a:ext cx="1824938" cy="445870"/>
            </a:xfrm>
            <a:prstGeom prst="rect">
              <a:avLst/>
            </a:prstGeom>
            <a:solidFill>
              <a:schemeClr val="tx1"/>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EFC6212-0BFF-48A5-AA72-3B2F679657BD}"/>
                </a:ext>
              </a:extLst>
            </p:cNvPr>
            <p:cNvSpPr/>
            <p:nvPr/>
          </p:nvSpPr>
          <p:spPr>
            <a:xfrm>
              <a:off x="1491877" y="430702"/>
              <a:ext cx="465382" cy="3439962"/>
            </a:xfrm>
            <a:prstGeom prst="rect">
              <a:avLst/>
            </a:prstGeom>
            <a:solidFill>
              <a:schemeClr val="tx1"/>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AE5FE21-2802-DDCF-1104-967AECDFBDC0}"/>
              </a:ext>
            </a:extLst>
          </p:cNvPr>
          <p:cNvSpPr txBox="1"/>
          <p:nvPr/>
        </p:nvSpPr>
        <p:spPr>
          <a:xfrm>
            <a:off x="3099839" y="5611450"/>
            <a:ext cx="6105832" cy="461665"/>
          </a:xfrm>
          <a:prstGeom prst="rect">
            <a:avLst/>
          </a:prstGeom>
          <a:noFill/>
        </p:spPr>
        <p:txBody>
          <a:bodyPr wrap="square">
            <a:spAutoFit/>
          </a:bodyPr>
          <a:lstStyle/>
          <a:p>
            <a:pPr algn="ctr"/>
            <a:r>
              <a:rPr lang="en-US" sz="2400" b="1" dirty="0">
                <a:effectLst>
                  <a:outerShdw blurRad="38100" dist="38100" dir="2700000" algn="tl">
                    <a:srgbClr val="000000">
                      <a:alpha val="43137"/>
                    </a:srgbClr>
                  </a:outerShdw>
                </a:effectLst>
              </a:rPr>
              <a:t>https://www.vilanobeachcc.org/</a:t>
            </a:r>
          </a:p>
        </p:txBody>
      </p:sp>
    </p:spTree>
    <p:extLst>
      <p:ext uri="{BB962C8B-B14F-4D97-AF65-F5344CB8AC3E}">
        <p14:creationId xmlns:p14="http://schemas.microsoft.com/office/powerpoint/2010/main" val="1095061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13404" y="231527"/>
            <a:ext cx="11582386" cy="1325563"/>
          </a:xfrm>
          <a:ln w="38100">
            <a:solidFill>
              <a:schemeClr val="tx1"/>
            </a:solidFill>
          </a:ln>
        </p:spPr>
        <p:txBody>
          <a:bodyPr vert="horz" lIns="91440" tIns="45720" rIns="91440" bIns="45720" rtlCol="0">
            <a:normAutofit/>
          </a:bodyPr>
          <a:lstStyle/>
          <a:p>
            <a:pPr algn="ctr"/>
            <a:r>
              <a:rPr lang="en-US" sz="3600" kern="1200" dirty="0">
                <a:latin typeface="+mn-lt"/>
                <a:ea typeface="+mj-ea"/>
                <a:cs typeface="+mj-cs"/>
              </a:rPr>
              <a:t>Main Idea</a:t>
            </a:r>
          </a:p>
        </p:txBody>
      </p:sp>
      <p:sp>
        <p:nvSpPr>
          <p:cNvPr id="7" name="Rectangle 6">
            <a:extLst>
              <a:ext uri="{FF2B5EF4-FFF2-40B4-BE49-F238E27FC236}">
                <a16:creationId xmlns:a16="http://schemas.microsoft.com/office/drawing/2014/main" id="{037F8ADB-B192-41D3-AA06-0E57621A83FC}"/>
              </a:ext>
            </a:extLst>
          </p:cNvPr>
          <p:cNvSpPr/>
          <p:nvPr/>
        </p:nvSpPr>
        <p:spPr>
          <a:xfrm>
            <a:off x="313404"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4E64655-5969-478B-ADB5-9D221FA029E5}"/>
              </a:ext>
            </a:extLst>
          </p:cNvPr>
          <p:cNvSpPr>
            <a:spLocks noGrp="1"/>
          </p:cNvSpPr>
          <p:nvPr>
            <p:ph idx="1"/>
          </p:nvPr>
        </p:nvSpPr>
        <p:spPr>
          <a:xfrm>
            <a:off x="669300" y="1557090"/>
            <a:ext cx="10935093" cy="4619873"/>
          </a:xfrm>
        </p:spPr>
        <p:txBody>
          <a:bodyPr>
            <a:normAutofit/>
          </a:bodyPr>
          <a:lstStyle/>
          <a:p>
            <a:pPr marL="0" indent="0" algn="ctr">
              <a:buNone/>
            </a:pPr>
            <a:endParaRPr lang="en-US" sz="3600" dirty="0"/>
          </a:p>
          <a:p>
            <a:pPr marL="0" indent="0" algn="ctr">
              <a:buNone/>
            </a:pPr>
            <a:r>
              <a:rPr lang="en-US" sz="3600" dirty="0"/>
              <a:t>The fear of our Lord God Almighty brings all other fears into submission. </a:t>
            </a:r>
          </a:p>
        </p:txBody>
      </p:sp>
    </p:spTree>
    <p:extLst>
      <p:ext uri="{BB962C8B-B14F-4D97-AF65-F5344CB8AC3E}">
        <p14:creationId xmlns:p14="http://schemas.microsoft.com/office/powerpoint/2010/main" val="3048853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13404" y="261023"/>
            <a:ext cx="11582386" cy="1325563"/>
          </a:xfrm>
          <a:ln w="38100">
            <a:solidFill>
              <a:schemeClr val="tx1"/>
            </a:solidFill>
          </a:ln>
        </p:spPr>
        <p:txBody>
          <a:bodyPr vert="horz" lIns="91440" tIns="45720" rIns="91440" bIns="45720" rtlCol="0">
            <a:normAutofit/>
          </a:bodyPr>
          <a:lstStyle/>
          <a:p>
            <a:pPr algn="ctr"/>
            <a:r>
              <a:rPr lang="en-US" sz="3600" b="1" i="1" kern="1200" dirty="0">
                <a:latin typeface="+mn-lt"/>
                <a:ea typeface="+mj-ea"/>
                <a:cs typeface="+mj-cs"/>
              </a:rPr>
              <a:t>Proverbs 1  (NASB)</a:t>
            </a:r>
          </a:p>
        </p:txBody>
      </p:sp>
      <p:sp>
        <p:nvSpPr>
          <p:cNvPr id="7" name="Rectangle 6">
            <a:extLst>
              <a:ext uri="{FF2B5EF4-FFF2-40B4-BE49-F238E27FC236}">
                <a16:creationId xmlns:a16="http://schemas.microsoft.com/office/drawing/2014/main" id="{037F8ADB-B192-41D3-AA06-0E57621A83FC}"/>
              </a:ext>
            </a:extLst>
          </p:cNvPr>
          <p:cNvSpPr/>
          <p:nvPr/>
        </p:nvSpPr>
        <p:spPr>
          <a:xfrm>
            <a:off x="313404" y="266392"/>
            <a:ext cx="11582386" cy="63109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4E64655-5969-478B-ADB5-9D221FA029E5}"/>
              </a:ext>
            </a:extLst>
          </p:cNvPr>
          <p:cNvSpPr>
            <a:spLocks noGrp="1"/>
          </p:cNvSpPr>
          <p:nvPr>
            <p:ph idx="1"/>
          </p:nvPr>
        </p:nvSpPr>
        <p:spPr>
          <a:xfrm>
            <a:off x="471950" y="1586586"/>
            <a:ext cx="11228438" cy="4499581"/>
          </a:xfrm>
        </p:spPr>
        <p:txBody>
          <a:bodyPr>
            <a:noAutofit/>
          </a:bodyPr>
          <a:lstStyle/>
          <a:p>
            <a:pPr marL="0" indent="0" algn="ctr">
              <a:buNone/>
            </a:pPr>
            <a:endParaRPr lang="en-US" sz="3600" b="1" i="1" dirty="0"/>
          </a:p>
          <a:p>
            <a:pPr marL="0" indent="0" algn="ctr">
              <a:buNone/>
            </a:pPr>
            <a:r>
              <a:rPr lang="en-US" sz="3600" b="1" i="1" dirty="0"/>
              <a:t>7 The </a:t>
            </a:r>
            <a:r>
              <a:rPr lang="en-US" sz="3600" b="1" i="1" u="sng" dirty="0"/>
              <a:t>fear of the Lord </a:t>
            </a:r>
            <a:r>
              <a:rPr lang="en-US" sz="3600" b="1" i="1" dirty="0"/>
              <a:t>is the beginning of knowledge, but fools despise </a:t>
            </a:r>
            <a:r>
              <a:rPr lang="en-US" sz="3600" b="1" i="1" u="sng" dirty="0"/>
              <a:t>wisdom</a:t>
            </a:r>
            <a:r>
              <a:rPr lang="en-US" sz="3600" b="1" i="1" dirty="0"/>
              <a:t> and instruction.</a:t>
            </a:r>
          </a:p>
        </p:txBody>
      </p:sp>
    </p:spTree>
    <p:extLst>
      <p:ext uri="{BB962C8B-B14F-4D97-AF65-F5344CB8AC3E}">
        <p14:creationId xmlns:p14="http://schemas.microsoft.com/office/powerpoint/2010/main" val="2681295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See the source image">
            <a:extLst>
              <a:ext uri="{FF2B5EF4-FFF2-40B4-BE49-F238E27FC236}">
                <a16:creationId xmlns:a16="http://schemas.microsoft.com/office/drawing/2014/main" id="{4B8F22A5-96AD-AA6D-2922-12518335D5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71721D8-18F2-22A4-1355-14308F00A51D}"/>
              </a:ext>
            </a:extLst>
          </p:cNvPr>
          <p:cNvSpPr/>
          <p:nvPr/>
        </p:nvSpPr>
        <p:spPr>
          <a:xfrm>
            <a:off x="313404"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8609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572705"/>
            <a:ext cx="11125200" cy="5047986"/>
          </a:xfrm>
          <a:ln w="3175">
            <a:noFill/>
          </a:ln>
        </p:spPr>
        <p:txBody>
          <a:bodyPr anchor="t">
            <a:noAutofit/>
          </a:bodyPr>
          <a:lstStyle/>
          <a:p>
            <a:r>
              <a:rPr lang="en-US" sz="3600" dirty="0"/>
              <a:t>When we see God as the Almighty, we are struck by His power</a:t>
            </a:r>
          </a:p>
          <a:p>
            <a:r>
              <a:rPr lang="en-US" sz="3600" dirty="0"/>
              <a:t>He is a great, mighty, &amp; awesome God</a:t>
            </a:r>
          </a:p>
          <a:p>
            <a:pPr marL="0" indent="0" algn="ctr">
              <a:buNone/>
            </a:pPr>
            <a:r>
              <a:rPr lang="en-US" sz="3600" b="1" i="1" dirty="0"/>
              <a:t>17 For the Lord your God is the God of gods and the Lord of lords, the great, the mighty, and the awesome God who does not show partiality nor take a bribe. (Deuteronomy 10:17 NASB)</a:t>
            </a:r>
          </a:p>
          <a:p>
            <a:r>
              <a:rPr lang="en-US" sz="3600" dirty="0"/>
              <a:t>The identity of God as Almighty serves to establish the sense of awe &amp; wonder we have toward Him</a:t>
            </a:r>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Fear of the Lord</a:t>
            </a:r>
          </a:p>
        </p:txBody>
      </p:sp>
    </p:spTree>
    <p:extLst>
      <p:ext uri="{BB962C8B-B14F-4D97-AF65-F5344CB8AC3E}">
        <p14:creationId xmlns:p14="http://schemas.microsoft.com/office/powerpoint/2010/main" val="4210731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572705"/>
            <a:ext cx="11125200" cy="5047986"/>
          </a:xfrm>
          <a:ln w="3175">
            <a:noFill/>
          </a:ln>
        </p:spPr>
        <p:txBody>
          <a:bodyPr anchor="t">
            <a:noAutofit/>
          </a:bodyPr>
          <a:lstStyle/>
          <a:p>
            <a:endParaRPr lang="en-US" sz="3600" dirty="0"/>
          </a:p>
          <a:p>
            <a:r>
              <a:rPr lang="en-US" sz="3600" dirty="0"/>
              <a:t>He is God above all things without limitation</a:t>
            </a:r>
          </a:p>
          <a:p>
            <a:r>
              <a:rPr lang="en-US" sz="3600" dirty="0"/>
              <a:t>For the unbeliever, the fear of the Lord is the fear of the judgment of God &amp; eternal death (eternal separation from God)</a:t>
            </a:r>
          </a:p>
          <a:p>
            <a:r>
              <a:rPr lang="en-US" sz="3600" dirty="0"/>
              <a:t>For the believer, the fear of the Lord is reverence &amp; awe of God</a:t>
            </a:r>
          </a:p>
          <a:p>
            <a:pPr marL="0" indent="0" algn="ctr">
              <a:buNone/>
            </a:pPr>
            <a:r>
              <a:rPr lang="en-US" sz="3600" dirty="0"/>
              <a:t>(Hebrews 12:28-29)</a:t>
            </a:r>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Fear of the Lord</a:t>
            </a:r>
          </a:p>
        </p:txBody>
      </p:sp>
    </p:spTree>
    <p:extLst>
      <p:ext uri="{BB962C8B-B14F-4D97-AF65-F5344CB8AC3E}">
        <p14:creationId xmlns:p14="http://schemas.microsoft.com/office/powerpoint/2010/main" val="3234319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23568" y="2005321"/>
            <a:ext cx="11125200" cy="4179166"/>
          </a:xfrm>
          <a:ln w="3175">
            <a:noFill/>
          </a:ln>
        </p:spPr>
        <p:txBody>
          <a:bodyPr anchor="t">
            <a:noAutofit/>
          </a:bodyPr>
          <a:lstStyle/>
          <a:p>
            <a:pPr marL="0" indent="0" algn="ctr">
              <a:buNone/>
            </a:pPr>
            <a:r>
              <a:rPr lang="en-US" sz="3600" b="1" i="1" dirty="0"/>
              <a:t>28 Therefore, since we receive a kingdom which cannot be shaken, let us show gratitude, by which we may offer to God an acceptable service with reverence and awe; 29 for our God is a </a:t>
            </a:r>
            <a:r>
              <a:rPr lang="en-US" sz="3600" b="1" i="1" u="sng" dirty="0"/>
              <a:t>consuming fire</a:t>
            </a:r>
            <a:r>
              <a:rPr lang="en-US" sz="3600" b="1" i="1" dirty="0"/>
              <a:t>.                                    (Hebrews 12:28-29 NASB)</a:t>
            </a:r>
            <a:endParaRPr lang="en-US" sz="3600" dirty="0"/>
          </a:p>
          <a:p>
            <a:r>
              <a:rPr lang="en-US" sz="3600" dirty="0"/>
              <a:t>Fear of the Lord also includes understanding how much God hates sin &amp; fearing His judgment on sin—even in the life of a believer</a:t>
            </a:r>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Fear of the Lord</a:t>
            </a:r>
          </a:p>
        </p:txBody>
      </p:sp>
    </p:spTree>
    <p:extLst>
      <p:ext uri="{BB962C8B-B14F-4D97-AF65-F5344CB8AC3E}">
        <p14:creationId xmlns:p14="http://schemas.microsoft.com/office/powerpoint/2010/main" val="2389083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828342"/>
            <a:ext cx="11125200" cy="4552792"/>
          </a:xfrm>
          <a:ln w="3175">
            <a:noFill/>
          </a:ln>
        </p:spPr>
        <p:txBody>
          <a:bodyPr anchor="t">
            <a:noAutofit/>
          </a:bodyPr>
          <a:lstStyle/>
          <a:p>
            <a:r>
              <a:rPr lang="en-US" sz="3600" dirty="0"/>
              <a:t>We should fear His discipline &amp; therefore seek to live our lives in such a way that pleases Him</a:t>
            </a:r>
          </a:p>
          <a:p>
            <a:r>
              <a:rPr lang="en-US" sz="3600" dirty="0"/>
              <a:t>Believers are not to be afraid of God</a:t>
            </a:r>
          </a:p>
          <a:p>
            <a:r>
              <a:rPr lang="en-US" sz="3600" dirty="0"/>
              <a:t>We have His promise that </a:t>
            </a:r>
          </a:p>
          <a:p>
            <a:pPr lvl="1"/>
            <a:r>
              <a:rPr lang="en-US" sz="3600" dirty="0"/>
              <a:t>Nothing can separate us from His love (Rom. 8:38-39)</a:t>
            </a:r>
          </a:p>
          <a:p>
            <a:pPr lvl="1"/>
            <a:r>
              <a:rPr lang="en-US" sz="3600" dirty="0"/>
              <a:t>He will never leave us or forsake us (Hebrews 13:5)</a:t>
            </a:r>
          </a:p>
          <a:p>
            <a:r>
              <a:rPr lang="en-US" sz="3600" dirty="0"/>
              <a:t>Fearing God means having such a reverence for Him that it has a great impact on the way we live our lives</a:t>
            </a:r>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Fear of the Lord</a:t>
            </a:r>
          </a:p>
        </p:txBody>
      </p:sp>
    </p:spTree>
    <p:extLst>
      <p:ext uri="{BB962C8B-B14F-4D97-AF65-F5344CB8AC3E}">
        <p14:creationId xmlns:p14="http://schemas.microsoft.com/office/powerpoint/2010/main" val="31346025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113071</TotalTime>
  <Words>1104</Words>
  <Application>Microsoft Office PowerPoint</Application>
  <PresentationFormat>Widescreen</PresentationFormat>
  <Paragraphs>92</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Main Idea</vt:lpstr>
      <vt:lpstr>Proverbs 1  (NASB)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Idea</dc:title>
  <dc:creator>Edward Irish</dc:creator>
  <cp:lastModifiedBy>Edward Irish</cp:lastModifiedBy>
  <cp:revision>49</cp:revision>
  <cp:lastPrinted>2021-09-11T14:25:20Z</cp:lastPrinted>
  <dcterms:created xsi:type="dcterms:W3CDTF">2021-01-22T21:51:49Z</dcterms:created>
  <dcterms:modified xsi:type="dcterms:W3CDTF">2022-10-13T12:33:55Z</dcterms:modified>
</cp:coreProperties>
</file>