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4043" r:id="rId2"/>
    <p:sldId id="4355" r:id="rId3"/>
    <p:sldId id="4207" r:id="rId4"/>
    <p:sldId id="4321" r:id="rId5"/>
    <p:sldId id="4323" r:id="rId6"/>
    <p:sldId id="4322" r:id="rId7"/>
    <p:sldId id="4324" r:id="rId8"/>
    <p:sldId id="4325" r:id="rId9"/>
    <p:sldId id="4326" r:id="rId10"/>
    <p:sldId id="4337" r:id="rId11"/>
    <p:sldId id="4359" r:id="rId12"/>
    <p:sldId id="4357" r:id="rId13"/>
    <p:sldId id="4341" r:id="rId14"/>
    <p:sldId id="4342" r:id="rId15"/>
    <p:sldId id="4343" r:id="rId16"/>
    <p:sldId id="4344" r:id="rId17"/>
    <p:sldId id="4345" r:id="rId18"/>
    <p:sldId id="4339" r:id="rId19"/>
    <p:sldId id="4340" r:id="rId20"/>
    <p:sldId id="4329" r:id="rId21"/>
    <p:sldId id="4330" r:id="rId22"/>
    <p:sldId id="4336" r:id="rId23"/>
    <p:sldId id="4346" r:id="rId24"/>
    <p:sldId id="4360" r:id="rId25"/>
    <p:sldId id="4347" r:id="rId26"/>
    <p:sldId id="4350" r:id="rId27"/>
    <p:sldId id="4348" r:id="rId28"/>
    <p:sldId id="4349" r:id="rId29"/>
    <p:sldId id="4351" r:id="rId30"/>
    <p:sldId id="4317" r:id="rId31"/>
    <p:sldId id="4318" r:id="rId32"/>
    <p:sldId id="4356" r:id="rId33"/>
    <p:sldId id="4354"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Irish" initials="EI" lastIdx="3" clrIdx="0">
    <p:extLst>
      <p:ext uri="{19B8F6BF-5375-455C-9EA6-DF929625EA0E}">
        <p15:presenceInfo xmlns:p15="http://schemas.microsoft.com/office/powerpoint/2012/main" userId="097da01e8823f2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CC00"/>
    <a:srgbClr val="FF0066"/>
    <a:srgbClr val="33CC33"/>
    <a:srgbClr val="FF3399"/>
    <a:srgbClr val="7030A0"/>
    <a:srgbClr val="FFFFFF"/>
    <a:srgbClr val="B2B2B2"/>
    <a:srgbClr val="C0C0C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7869E-2A7B-42F0-BD67-4B80CE690F84}" v="47" dt="2023-07-13T10:57:17.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6683" autoAdjust="0"/>
  </p:normalViewPr>
  <p:slideViewPr>
    <p:cSldViewPr snapToGrid="0">
      <p:cViewPr varScale="1">
        <p:scale>
          <a:sx n="71" d="100"/>
          <a:sy n="71" d="100"/>
        </p:scale>
        <p:origin x="1070" y="62"/>
      </p:cViewPr>
      <p:guideLst>
        <p:guide orient="horz" pos="2160"/>
        <p:guide pos="3840"/>
      </p:guideLst>
    </p:cSldViewPr>
  </p:slideViewPr>
  <p:outlineViewPr>
    <p:cViewPr>
      <p:scale>
        <a:sx n="33" d="100"/>
        <a:sy n="33" d="100"/>
      </p:scale>
      <p:origin x="0" y="-4771"/>
    </p:cViewPr>
  </p:outlineViewPr>
  <p:notesTextViewPr>
    <p:cViewPr>
      <p:scale>
        <a:sx n="3" d="2"/>
        <a:sy n="3" d="2"/>
      </p:scale>
      <p:origin x="0" y="0"/>
    </p:cViewPr>
  </p:notesTextViewPr>
  <p:notesViewPr>
    <p:cSldViewPr snapToGrid="0">
      <p:cViewPr varScale="1">
        <p:scale>
          <a:sx n="64" d="100"/>
          <a:sy n="64" d="100"/>
        </p:scale>
        <p:origin x="3192"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5F67869E-2A7B-42F0-BD67-4B80CE690F84}"/>
    <pc:docChg chg="undo custSel addSld delSld modSld sldOrd">
      <pc:chgData name="Edward Irish" userId="097da01e8823f29e" providerId="LiveId" clId="{5F67869E-2A7B-42F0-BD67-4B80CE690F84}" dt="2023-07-13T10:57:17.705" v="177" actId="1440"/>
      <pc:docMkLst>
        <pc:docMk/>
      </pc:docMkLst>
      <pc:sldChg chg="del">
        <pc:chgData name="Edward Irish" userId="097da01e8823f29e" providerId="LiveId" clId="{5F67869E-2A7B-42F0-BD67-4B80CE690F84}" dt="2023-07-12T13:03:12.778" v="1" actId="47"/>
        <pc:sldMkLst>
          <pc:docMk/>
          <pc:sldMk cId="1374591936" sldId="284"/>
        </pc:sldMkLst>
      </pc:sldChg>
      <pc:sldChg chg="del">
        <pc:chgData name="Edward Irish" userId="097da01e8823f29e" providerId="LiveId" clId="{5F67869E-2A7B-42F0-BD67-4B80CE690F84}" dt="2023-07-12T13:03:28.688" v="2" actId="47"/>
        <pc:sldMkLst>
          <pc:docMk/>
          <pc:sldMk cId="3091448396" sldId="2428"/>
        </pc:sldMkLst>
      </pc:sldChg>
      <pc:sldChg chg="del">
        <pc:chgData name="Edward Irish" userId="097da01e8823f29e" providerId="LiveId" clId="{5F67869E-2A7B-42F0-BD67-4B80CE690F84}" dt="2023-07-12T13:03:28.688" v="2" actId="47"/>
        <pc:sldMkLst>
          <pc:docMk/>
          <pc:sldMk cId="3261867689" sldId="3720"/>
        </pc:sldMkLst>
      </pc:sldChg>
      <pc:sldChg chg="add">
        <pc:chgData name="Edward Irish" userId="097da01e8823f29e" providerId="LiveId" clId="{5F67869E-2A7B-42F0-BD67-4B80CE690F84}" dt="2023-07-12T13:03:10.232" v="0"/>
        <pc:sldMkLst>
          <pc:docMk/>
          <pc:sldMk cId="2616616394" sldId="4043"/>
        </pc:sldMkLst>
      </pc:sldChg>
      <pc:sldChg chg="del">
        <pc:chgData name="Edward Irish" userId="097da01e8823f29e" providerId="LiveId" clId="{5F67869E-2A7B-42F0-BD67-4B80CE690F84}" dt="2023-07-12T13:03:28.688" v="2" actId="47"/>
        <pc:sldMkLst>
          <pc:docMk/>
          <pc:sldMk cId="984175798" sldId="4159"/>
        </pc:sldMkLst>
      </pc:sldChg>
      <pc:sldChg chg="modSp mod">
        <pc:chgData name="Edward Irish" userId="097da01e8823f29e" providerId="LiveId" clId="{5F67869E-2A7B-42F0-BD67-4B80CE690F84}" dt="2023-07-12T21:13:29.868" v="34" actId="115"/>
        <pc:sldMkLst>
          <pc:docMk/>
          <pc:sldMk cId="2433639208" sldId="4207"/>
        </pc:sldMkLst>
        <pc:spChg chg="mod">
          <ac:chgData name="Edward Irish" userId="097da01e8823f29e" providerId="LiveId" clId="{5F67869E-2A7B-42F0-BD67-4B80CE690F84}" dt="2023-07-12T21:13:29.868" v="34" actId="115"/>
          <ac:spMkLst>
            <pc:docMk/>
            <pc:sldMk cId="2433639208" sldId="4207"/>
            <ac:spMk id="4" creationId="{D4E64655-5969-478B-ADB5-9D221FA029E5}"/>
          </ac:spMkLst>
        </pc:spChg>
      </pc:sldChg>
      <pc:sldChg chg="del">
        <pc:chgData name="Edward Irish" userId="097da01e8823f29e" providerId="LiveId" clId="{5F67869E-2A7B-42F0-BD67-4B80CE690F84}" dt="2023-07-12T13:07:24.932" v="6" actId="47"/>
        <pc:sldMkLst>
          <pc:docMk/>
          <pc:sldMk cId="3971794324" sldId="4291"/>
        </pc:sldMkLst>
      </pc:sldChg>
      <pc:sldChg chg="del">
        <pc:chgData name="Edward Irish" userId="097da01e8823f29e" providerId="LiveId" clId="{5F67869E-2A7B-42F0-BD67-4B80CE690F84}" dt="2023-07-12T13:19:05.666" v="31" actId="47"/>
        <pc:sldMkLst>
          <pc:docMk/>
          <pc:sldMk cId="165674876" sldId="4320"/>
        </pc:sldMkLst>
      </pc:sldChg>
      <pc:sldChg chg="modSp mod">
        <pc:chgData name="Edward Irish" userId="097da01e8823f29e" providerId="LiveId" clId="{5F67869E-2A7B-42F0-BD67-4B80CE690F84}" dt="2023-07-12T13:06:45.365" v="4" actId="115"/>
        <pc:sldMkLst>
          <pc:docMk/>
          <pc:sldMk cId="1430256807" sldId="4321"/>
        </pc:sldMkLst>
        <pc:spChg chg="mod">
          <ac:chgData name="Edward Irish" userId="097da01e8823f29e" providerId="LiveId" clId="{5F67869E-2A7B-42F0-BD67-4B80CE690F84}" dt="2023-07-12T13:06:45.365" v="4" actId="115"/>
          <ac:spMkLst>
            <pc:docMk/>
            <pc:sldMk cId="1430256807" sldId="4321"/>
            <ac:spMk id="4" creationId="{D4E64655-5969-478B-ADB5-9D221FA029E5}"/>
          </ac:spMkLst>
        </pc:spChg>
      </pc:sldChg>
      <pc:sldChg chg="modSp mod">
        <pc:chgData name="Edward Irish" userId="097da01e8823f29e" providerId="LiveId" clId="{5F67869E-2A7B-42F0-BD67-4B80CE690F84}" dt="2023-07-12T13:06:52.890" v="5" actId="115"/>
        <pc:sldMkLst>
          <pc:docMk/>
          <pc:sldMk cId="1720848219" sldId="4323"/>
        </pc:sldMkLst>
        <pc:spChg chg="mod">
          <ac:chgData name="Edward Irish" userId="097da01e8823f29e" providerId="LiveId" clId="{5F67869E-2A7B-42F0-BD67-4B80CE690F84}" dt="2023-07-12T13:06:52.890" v="5" actId="115"/>
          <ac:spMkLst>
            <pc:docMk/>
            <pc:sldMk cId="1720848219" sldId="4323"/>
            <ac:spMk id="4" creationId="{D4E64655-5969-478B-ADB5-9D221FA029E5}"/>
          </ac:spMkLst>
        </pc:spChg>
      </pc:sldChg>
      <pc:sldChg chg="modSp mod">
        <pc:chgData name="Edward Irish" userId="097da01e8823f29e" providerId="LiveId" clId="{5F67869E-2A7B-42F0-BD67-4B80CE690F84}" dt="2023-07-12T21:14:09.179" v="36" actId="115"/>
        <pc:sldMkLst>
          <pc:docMk/>
          <pc:sldMk cId="577273128" sldId="4324"/>
        </pc:sldMkLst>
        <pc:spChg chg="mod">
          <ac:chgData name="Edward Irish" userId="097da01e8823f29e" providerId="LiveId" clId="{5F67869E-2A7B-42F0-BD67-4B80CE690F84}" dt="2023-07-12T21:14:09.179" v="36" actId="115"/>
          <ac:spMkLst>
            <pc:docMk/>
            <pc:sldMk cId="577273128" sldId="4324"/>
            <ac:spMk id="4" creationId="{D4E64655-5969-478B-ADB5-9D221FA029E5}"/>
          </ac:spMkLst>
        </pc:spChg>
      </pc:sldChg>
      <pc:sldChg chg="del">
        <pc:chgData name="Edward Irish" userId="097da01e8823f29e" providerId="LiveId" clId="{5F67869E-2A7B-42F0-BD67-4B80CE690F84}" dt="2023-07-12T13:07:24.932" v="6" actId="47"/>
        <pc:sldMkLst>
          <pc:docMk/>
          <pc:sldMk cId="3942476065" sldId="4327"/>
        </pc:sldMkLst>
      </pc:sldChg>
      <pc:sldChg chg="del">
        <pc:chgData name="Edward Irish" userId="097da01e8823f29e" providerId="LiveId" clId="{5F67869E-2A7B-42F0-BD67-4B80CE690F84}" dt="2023-07-12T13:07:24.932" v="6" actId="47"/>
        <pc:sldMkLst>
          <pc:docMk/>
          <pc:sldMk cId="2601326610" sldId="4328"/>
        </pc:sldMkLst>
      </pc:sldChg>
      <pc:sldChg chg="del">
        <pc:chgData name="Edward Irish" userId="097da01e8823f29e" providerId="LiveId" clId="{5F67869E-2A7B-42F0-BD67-4B80CE690F84}" dt="2023-07-12T13:07:24.932" v="6" actId="47"/>
        <pc:sldMkLst>
          <pc:docMk/>
          <pc:sldMk cId="615929012" sldId="4331"/>
        </pc:sldMkLst>
      </pc:sldChg>
      <pc:sldChg chg="del">
        <pc:chgData name="Edward Irish" userId="097da01e8823f29e" providerId="LiveId" clId="{5F67869E-2A7B-42F0-BD67-4B80CE690F84}" dt="2023-07-12T13:07:24.932" v="6" actId="47"/>
        <pc:sldMkLst>
          <pc:docMk/>
          <pc:sldMk cId="1408882233" sldId="4332"/>
        </pc:sldMkLst>
      </pc:sldChg>
      <pc:sldChg chg="del">
        <pc:chgData name="Edward Irish" userId="097da01e8823f29e" providerId="LiveId" clId="{5F67869E-2A7B-42F0-BD67-4B80CE690F84}" dt="2023-07-12T13:07:24.932" v="6" actId="47"/>
        <pc:sldMkLst>
          <pc:docMk/>
          <pc:sldMk cId="863813824" sldId="4333"/>
        </pc:sldMkLst>
      </pc:sldChg>
      <pc:sldChg chg="del">
        <pc:chgData name="Edward Irish" userId="097da01e8823f29e" providerId="LiveId" clId="{5F67869E-2A7B-42F0-BD67-4B80CE690F84}" dt="2023-07-12T13:07:24.932" v="6" actId="47"/>
        <pc:sldMkLst>
          <pc:docMk/>
          <pc:sldMk cId="980838518" sldId="4334"/>
        </pc:sldMkLst>
      </pc:sldChg>
      <pc:sldChg chg="del">
        <pc:chgData name="Edward Irish" userId="097da01e8823f29e" providerId="LiveId" clId="{5F67869E-2A7B-42F0-BD67-4B80CE690F84}" dt="2023-07-12T13:07:24.932" v="6" actId="47"/>
        <pc:sldMkLst>
          <pc:docMk/>
          <pc:sldMk cId="2274573428" sldId="4335"/>
        </pc:sldMkLst>
      </pc:sldChg>
      <pc:sldChg chg="addSp delSp ord">
        <pc:chgData name="Edward Irish" userId="097da01e8823f29e" providerId="LiveId" clId="{5F67869E-2A7B-42F0-BD67-4B80CE690F84}" dt="2023-07-13T10:32:14.707" v="38"/>
        <pc:sldMkLst>
          <pc:docMk/>
          <pc:sldMk cId="2149665389" sldId="4337"/>
        </pc:sldMkLst>
        <pc:picChg chg="add del">
          <ac:chgData name="Edward Irish" userId="097da01e8823f29e" providerId="LiveId" clId="{5F67869E-2A7B-42F0-BD67-4B80CE690F84}" dt="2023-07-13T10:32:14.707" v="38"/>
          <ac:picMkLst>
            <pc:docMk/>
            <pc:sldMk cId="2149665389" sldId="4337"/>
            <ac:picMk id="2050" creationId="{E8804799-2EB8-586D-A6EF-BC76527ADDE9}"/>
          </ac:picMkLst>
        </pc:picChg>
      </pc:sldChg>
      <pc:sldChg chg="ord">
        <pc:chgData name="Edward Irish" userId="097da01e8823f29e" providerId="LiveId" clId="{5F67869E-2A7B-42F0-BD67-4B80CE690F84}" dt="2023-07-12T13:07:46.833" v="8"/>
        <pc:sldMkLst>
          <pc:docMk/>
          <pc:sldMk cId="4210501577" sldId="4339"/>
        </pc:sldMkLst>
      </pc:sldChg>
      <pc:sldChg chg="ord">
        <pc:chgData name="Edward Irish" userId="097da01e8823f29e" providerId="LiveId" clId="{5F67869E-2A7B-42F0-BD67-4B80CE690F84}" dt="2023-07-12T13:07:46.833" v="8"/>
        <pc:sldMkLst>
          <pc:docMk/>
          <pc:sldMk cId="1127209228" sldId="4340"/>
        </pc:sldMkLst>
      </pc:sldChg>
      <pc:sldChg chg="ord">
        <pc:chgData name="Edward Irish" userId="097da01e8823f29e" providerId="LiveId" clId="{5F67869E-2A7B-42F0-BD67-4B80CE690F84}" dt="2023-07-12T13:07:46.833" v="8"/>
        <pc:sldMkLst>
          <pc:docMk/>
          <pc:sldMk cId="792105467" sldId="4341"/>
        </pc:sldMkLst>
      </pc:sldChg>
      <pc:sldChg chg="ord">
        <pc:chgData name="Edward Irish" userId="097da01e8823f29e" providerId="LiveId" clId="{5F67869E-2A7B-42F0-BD67-4B80CE690F84}" dt="2023-07-12T13:07:46.833" v="8"/>
        <pc:sldMkLst>
          <pc:docMk/>
          <pc:sldMk cId="1606490052" sldId="4342"/>
        </pc:sldMkLst>
      </pc:sldChg>
      <pc:sldChg chg="ord">
        <pc:chgData name="Edward Irish" userId="097da01e8823f29e" providerId="LiveId" clId="{5F67869E-2A7B-42F0-BD67-4B80CE690F84}" dt="2023-07-12T13:07:46.833" v="8"/>
        <pc:sldMkLst>
          <pc:docMk/>
          <pc:sldMk cId="292326705" sldId="4343"/>
        </pc:sldMkLst>
      </pc:sldChg>
      <pc:sldChg chg="ord">
        <pc:chgData name="Edward Irish" userId="097da01e8823f29e" providerId="LiveId" clId="{5F67869E-2A7B-42F0-BD67-4B80CE690F84}" dt="2023-07-12T13:07:46.833" v="8"/>
        <pc:sldMkLst>
          <pc:docMk/>
          <pc:sldMk cId="793837351" sldId="4344"/>
        </pc:sldMkLst>
      </pc:sldChg>
      <pc:sldChg chg="ord">
        <pc:chgData name="Edward Irish" userId="097da01e8823f29e" providerId="LiveId" clId="{5F67869E-2A7B-42F0-BD67-4B80CE690F84}" dt="2023-07-12T13:07:46.833" v="8"/>
        <pc:sldMkLst>
          <pc:docMk/>
          <pc:sldMk cId="517561204" sldId="4345"/>
        </pc:sldMkLst>
      </pc:sldChg>
      <pc:sldChg chg="del">
        <pc:chgData name="Edward Irish" userId="097da01e8823f29e" providerId="LiveId" clId="{5F67869E-2A7B-42F0-BD67-4B80CE690F84}" dt="2023-07-12T13:07:24.932" v="6" actId="47"/>
        <pc:sldMkLst>
          <pc:docMk/>
          <pc:sldMk cId="51105067" sldId="4352"/>
        </pc:sldMkLst>
      </pc:sldChg>
      <pc:sldChg chg="del">
        <pc:chgData name="Edward Irish" userId="097da01e8823f29e" providerId="LiveId" clId="{5F67869E-2A7B-42F0-BD67-4B80CE690F84}" dt="2023-07-12T13:19:27.369" v="33" actId="47"/>
        <pc:sldMkLst>
          <pc:docMk/>
          <pc:sldMk cId="2082698976" sldId="4353"/>
        </pc:sldMkLst>
      </pc:sldChg>
      <pc:sldChg chg="addSp delSp modSp new mod setBg">
        <pc:chgData name="Edward Irish" userId="097da01e8823f29e" providerId="LiveId" clId="{5F67869E-2A7B-42F0-BD67-4B80CE690F84}" dt="2023-07-12T13:18:57.100" v="30" actId="26606"/>
        <pc:sldMkLst>
          <pc:docMk/>
          <pc:sldMk cId="3036199895" sldId="4355"/>
        </pc:sldMkLst>
        <pc:spChg chg="add mod">
          <ac:chgData name="Edward Irish" userId="097da01e8823f29e" providerId="LiveId" clId="{5F67869E-2A7B-42F0-BD67-4B80CE690F84}" dt="2023-07-12T13:18:57.100" v="30" actId="26606"/>
          <ac:spMkLst>
            <pc:docMk/>
            <pc:sldMk cId="3036199895" sldId="4355"/>
            <ac:spMk id="2" creationId="{1EB31487-2FBC-7B2B-AFC8-A21E7E1E60FB}"/>
          </ac:spMkLst>
        </pc:spChg>
        <pc:spChg chg="add del">
          <ac:chgData name="Edward Irish" userId="097da01e8823f29e" providerId="LiveId" clId="{5F67869E-2A7B-42F0-BD67-4B80CE690F84}" dt="2023-07-12T13:18:25.778" v="24" actId="26606"/>
          <ac:spMkLst>
            <pc:docMk/>
            <pc:sldMk cId="3036199895" sldId="4355"/>
            <ac:spMk id="1032" creationId="{8950AD4C-6AF3-49F8-94E1-DBCAFB39478B}"/>
          </ac:spMkLst>
        </pc:spChg>
        <pc:spChg chg="add del">
          <ac:chgData name="Edward Irish" userId="097da01e8823f29e" providerId="LiveId" clId="{5F67869E-2A7B-42F0-BD67-4B80CE690F84}" dt="2023-07-12T13:17:28.252" v="14" actId="26606"/>
          <ac:spMkLst>
            <pc:docMk/>
            <pc:sldMk cId="3036199895" sldId="4355"/>
            <ac:spMk id="1033" creationId="{7BDAC5B6-20CE-447F-8BA1-F2274AC7AE5B}"/>
          </ac:spMkLst>
        </pc:spChg>
        <pc:spChg chg="add del">
          <ac:chgData name="Edward Irish" userId="097da01e8823f29e" providerId="LiveId" clId="{5F67869E-2A7B-42F0-BD67-4B80CE690F84}" dt="2023-07-12T13:18:25.778" v="24" actId="26606"/>
          <ac:spMkLst>
            <pc:docMk/>
            <pc:sldMk cId="3036199895" sldId="4355"/>
            <ac:spMk id="1034" creationId="{D967F3CD-B7D5-4CD4-B546-13C8A8F612BA}"/>
          </ac:spMkLst>
        </pc:spChg>
        <pc:spChg chg="add del">
          <ac:chgData name="Edward Irish" userId="097da01e8823f29e" providerId="LiveId" clId="{5F67869E-2A7B-42F0-BD67-4B80CE690F84}" dt="2023-07-12T13:17:28.252" v="14" actId="26606"/>
          <ac:spMkLst>
            <pc:docMk/>
            <pc:sldMk cId="3036199895" sldId="4355"/>
            <ac:spMk id="1035" creationId="{D1D22B31-BF8F-446B-9009-8A251FB177CB}"/>
          </ac:spMkLst>
        </pc:spChg>
        <pc:spChg chg="add del">
          <ac:chgData name="Edward Irish" userId="097da01e8823f29e" providerId="LiveId" clId="{5F67869E-2A7B-42F0-BD67-4B80CE690F84}" dt="2023-07-12T13:18:25.778" v="24" actId="26606"/>
          <ac:spMkLst>
            <pc:docMk/>
            <pc:sldMk cId="3036199895" sldId="4355"/>
            <ac:spMk id="1036" creationId="{9479A80B-8CA9-4EA1-9408-D2A7B0466B88}"/>
          </ac:spMkLst>
        </pc:spChg>
        <pc:spChg chg="add del">
          <ac:chgData name="Edward Irish" userId="097da01e8823f29e" providerId="LiveId" clId="{5F67869E-2A7B-42F0-BD67-4B80CE690F84}" dt="2023-07-12T13:17:32.640" v="16" actId="26606"/>
          <ac:spMkLst>
            <pc:docMk/>
            <pc:sldMk cId="3036199895" sldId="4355"/>
            <ac:spMk id="1037" creationId="{C7F55EAC-550A-4BDD-9099-3F20B8FA0EBC}"/>
          </ac:spMkLst>
        </pc:spChg>
        <pc:spChg chg="add del">
          <ac:chgData name="Edward Irish" userId="097da01e8823f29e" providerId="LiveId" clId="{5F67869E-2A7B-42F0-BD67-4B80CE690F84}" dt="2023-07-12T13:17:32.640" v="16" actId="26606"/>
          <ac:spMkLst>
            <pc:docMk/>
            <pc:sldMk cId="3036199895" sldId="4355"/>
            <ac:spMk id="1038" creationId="{DC4F5A5F-493F-49AE-89B6-D5AF5EBC8B0E}"/>
          </ac:spMkLst>
        </pc:spChg>
        <pc:spChg chg="add del">
          <ac:chgData name="Edward Irish" userId="097da01e8823f29e" providerId="LiveId" clId="{5F67869E-2A7B-42F0-BD67-4B80CE690F84}" dt="2023-07-12T13:18:25.778" v="24" actId="26606"/>
          <ac:spMkLst>
            <pc:docMk/>
            <pc:sldMk cId="3036199895" sldId="4355"/>
            <ac:spMk id="1039" creationId="{F9528C64-B611-4A0E-AED3-355EAA4E2DE3}"/>
          </ac:spMkLst>
        </pc:spChg>
        <pc:spChg chg="add del">
          <ac:chgData name="Edward Irish" userId="097da01e8823f29e" providerId="LiveId" clId="{5F67869E-2A7B-42F0-BD67-4B80CE690F84}" dt="2023-07-12T13:17:47.655" v="20" actId="26606"/>
          <ac:spMkLst>
            <pc:docMk/>
            <pc:sldMk cId="3036199895" sldId="4355"/>
            <ac:spMk id="1040" creationId="{8950AD4C-6AF3-49F8-94E1-DBCAFB39478B}"/>
          </ac:spMkLst>
        </pc:spChg>
        <pc:spChg chg="add del">
          <ac:chgData name="Edward Irish" userId="097da01e8823f29e" providerId="LiveId" clId="{5F67869E-2A7B-42F0-BD67-4B80CE690F84}" dt="2023-07-12T13:17:47.655" v="20" actId="26606"/>
          <ac:spMkLst>
            <pc:docMk/>
            <pc:sldMk cId="3036199895" sldId="4355"/>
            <ac:spMk id="1041" creationId="{DEAEE08D-A745-4391-9073-9E99767E09D4}"/>
          </ac:spMkLst>
        </pc:spChg>
        <pc:spChg chg="add del">
          <ac:chgData name="Edward Irish" userId="097da01e8823f29e" providerId="LiveId" clId="{5F67869E-2A7B-42F0-BD67-4B80CE690F84}" dt="2023-07-12T13:17:47.655" v="20" actId="26606"/>
          <ac:spMkLst>
            <pc:docMk/>
            <pc:sldMk cId="3036199895" sldId="4355"/>
            <ac:spMk id="1042" creationId="{7E862DF0-097D-4BBD-A1A1-35B522C5EB97}"/>
          </ac:spMkLst>
        </pc:spChg>
        <pc:spChg chg="add del">
          <ac:chgData name="Edward Irish" userId="097da01e8823f29e" providerId="LiveId" clId="{5F67869E-2A7B-42F0-BD67-4B80CE690F84}" dt="2023-07-12T13:18:29.910" v="26" actId="26606"/>
          <ac:spMkLst>
            <pc:docMk/>
            <pc:sldMk cId="3036199895" sldId="4355"/>
            <ac:spMk id="1043" creationId="{38CB19FB-7C96-4FEC-9331-E826E4E36CE4}"/>
          </ac:spMkLst>
        </pc:spChg>
        <pc:spChg chg="add del">
          <ac:chgData name="Edward Irish" userId="097da01e8823f29e" providerId="LiveId" clId="{5F67869E-2A7B-42F0-BD67-4B80CE690F84}" dt="2023-07-12T13:18:57.100" v="30" actId="26606"/>
          <ac:spMkLst>
            <pc:docMk/>
            <pc:sldMk cId="3036199895" sldId="4355"/>
            <ac:spMk id="1051" creationId="{42A4FC2C-047E-45A5-965D-8E1E3BF09BC6}"/>
          </ac:spMkLst>
        </pc:spChg>
        <pc:grpChg chg="add del">
          <ac:chgData name="Edward Irish" userId="097da01e8823f29e" providerId="LiveId" clId="{5F67869E-2A7B-42F0-BD67-4B80CE690F84}" dt="2023-07-12T13:18:29.910" v="26" actId="26606"/>
          <ac:grpSpMkLst>
            <pc:docMk/>
            <pc:sldMk cId="3036199895" sldId="4355"/>
            <ac:grpSpMk id="1044" creationId="{DF071BB7-867E-46A9-A7C2-3FCB28CB8FBD}"/>
          </ac:grpSpMkLst>
        </pc:grpChg>
        <pc:picChg chg="add del">
          <ac:chgData name="Edward Irish" userId="097da01e8823f29e" providerId="LiveId" clId="{5F67869E-2A7B-42F0-BD67-4B80CE690F84}" dt="2023-07-12T13:16:59.390" v="11" actId="478"/>
          <ac:picMkLst>
            <pc:docMk/>
            <pc:sldMk cId="3036199895" sldId="4355"/>
            <ac:picMk id="1026" creationId="{C6869D10-B461-8DE3-30C5-A71BF81F2629}"/>
          </ac:picMkLst>
        </pc:picChg>
        <pc:picChg chg="add del mod">
          <ac:chgData name="Edward Irish" userId="097da01e8823f29e" providerId="LiveId" clId="{5F67869E-2A7B-42F0-BD67-4B80CE690F84}" dt="2023-07-12T13:17:49.097" v="21"/>
          <ac:picMkLst>
            <pc:docMk/>
            <pc:sldMk cId="3036199895" sldId="4355"/>
            <ac:picMk id="1028" creationId="{EDAC767F-EC36-5261-4F0B-BD0571E27AA7}"/>
          </ac:picMkLst>
        </pc:picChg>
        <pc:picChg chg="add mod">
          <ac:chgData name="Edward Irish" userId="097da01e8823f29e" providerId="LiveId" clId="{5F67869E-2A7B-42F0-BD67-4B80CE690F84}" dt="2023-07-12T13:18:57.100" v="30" actId="26606"/>
          <ac:picMkLst>
            <pc:docMk/>
            <pc:sldMk cId="3036199895" sldId="4355"/>
            <ac:picMk id="1030" creationId="{3B7D0AA4-E2F9-AA5A-1F36-E76D817FFD4B}"/>
          </ac:picMkLst>
        </pc:picChg>
      </pc:sldChg>
      <pc:sldChg chg="delDesignElem">
        <pc:chgData name="Edward Irish" userId="097da01e8823f29e" providerId="LiveId" clId="{5F67869E-2A7B-42F0-BD67-4B80CE690F84}" dt="2023-07-12T13:19:24.485" v="32"/>
        <pc:sldMkLst>
          <pc:docMk/>
          <pc:sldMk cId="2345921081" sldId="4356"/>
        </pc:sldMkLst>
      </pc:sldChg>
      <pc:sldChg chg="addSp delSp modSp new mod setBg">
        <pc:chgData name="Edward Irish" userId="097da01e8823f29e" providerId="LiveId" clId="{5F67869E-2A7B-42F0-BD67-4B80CE690F84}" dt="2023-07-13T10:49:09.113" v="167"/>
        <pc:sldMkLst>
          <pc:docMk/>
          <pc:sldMk cId="3717447237" sldId="4357"/>
        </pc:sldMkLst>
        <pc:spChg chg="add mod">
          <ac:chgData name="Edward Irish" userId="097da01e8823f29e" providerId="LiveId" clId="{5F67869E-2A7B-42F0-BD67-4B80CE690F84}" dt="2023-07-13T10:45:11.538" v="136" actId="14100"/>
          <ac:spMkLst>
            <pc:docMk/>
            <pc:sldMk cId="3717447237" sldId="4357"/>
            <ac:spMk id="2" creationId="{D6EF927A-8514-05BE-B95A-CAB883B9C9A9}"/>
          </ac:spMkLst>
        </pc:spChg>
        <pc:spChg chg="add mod">
          <ac:chgData name="Edward Irish" userId="097da01e8823f29e" providerId="LiveId" clId="{5F67869E-2A7B-42F0-BD67-4B80CE690F84}" dt="2023-07-13T10:44:41.320" v="133" actId="14100"/>
          <ac:spMkLst>
            <pc:docMk/>
            <pc:sldMk cId="3717447237" sldId="4357"/>
            <ac:spMk id="3" creationId="{2E883531-3DAC-FF7E-13D5-FCFEDE135B00}"/>
          </ac:spMkLst>
        </pc:spChg>
        <pc:spChg chg="add mod">
          <ac:chgData name="Edward Irish" userId="097da01e8823f29e" providerId="LiveId" clId="{5F67869E-2A7B-42F0-BD67-4B80CE690F84}" dt="2023-07-13T10:48:28.687" v="164" actId="1076"/>
          <ac:spMkLst>
            <pc:docMk/>
            <pc:sldMk cId="3717447237" sldId="4357"/>
            <ac:spMk id="4" creationId="{DFED4522-EAC4-170A-21C0-CC6ECBDB1D5F}"/>
          </ac:spMkLst>
        </pc:spChg>
        <pc:spChg chg="add mod">
          <ac:chgData name="Edward Irish" userId="097da01e8823f29e" providerId="LiveId" clId="{5F67869E-2A7B-42F0-BD67-4B80CE690F84}" dt="2023-07-13T10:47:28.307" v="156" actId="14100"/>
          <ac:spMkLst>
            <pc:docMk/>
            <pc:sldMk cId="3717447237" sldId="4357"/>
            <ac:spMk id="5" creationId="{BB24D94B-50F2-563F-FB2E-677E436F87B2}"/>
          </ac:spMkLst>
        </pc:spChg>
        <pc:spChg chg="add mod">
          <ac:chgData name="Edward Irish" userId="097da01e8823f29e" providerId="LiveId" clId="{5F67869E-2A7B-42F0-BD67-4B80CE690F84}" dt="2023-07-13T10:45:06.417" v="135" actId="14100"/>
          <ac:spMkLst>
            <pc:docMk/>
            <pc:sldMk cId="3717447237" sldId="4357"/>
            <ac:spMk id="6" creationId="{D30790CD-BEA6-31B3-AB32-73E8BE95C8B1}"/>
          </ac:spMkLst>
        </pc:spChg>
        <pc:spChg chg="add mod">
          <ac:chgData name="Edward Irish" userId="097da01e8823f29e" providerId="LiveId" clId="{5F67869E-2A7B-42F0-BD67-4B80CE690F84}" dt="2023-07-13T10:46:38.529" v="148"/>
          <ac:spMkLst>
            <pc:docMk/>
            <pc:sldMk cId="3717447237" sldId="4357"/>
            <ac:spMk id="7" creationId="{19E0D86C-E28F-621B-CCD0-F3CB05EC08FF}"/>
          </ac:spMkLst>
        </pc:spChg>
        <pc:spChg chg="add mod">
          <ac:chgData name="Edward Irish" userId="097da01e8823f29e" providerId="LiveId" clId="{5F67869E-2A7B-42F0-BD67-4B80CE690F84}" dt="2023-07-13T10:46:59.011" v="153"/>
          <ac:spMkLst>
            <pc:docMk/>
            <pc:sldMk cId="3717447237" sldId="4357"/>
            <ac:spMk id="8" creationId="{9AC3BB7F-6E4D-2EFD-5E1D-F0EDE9715E99}"/>
          </ac:spMkLst>
        </pc:spChg>
        <pc:spChg chg="add mod">
          <ac:chgData name="Edward Irish" userId="097da01e8823f29e" providerId="LiveId" clId="{5F67869E-2A7B-42F0-BD67-4B80CE690F84}" dt="2023-07-13T10:47:30.504" v="157"/>
          <ac:spMkLst>
            <pc:docMk/>
            <pc:sldMk cId="3717447237" sldId="4357"/>
            <ac:spMk id="9" creationId="{1ACC30DE-E4AD-4E2D-DC91-351B0C586DDF}"/>
          </ac:spMkLst>
        </pc:spChg>
        <pc:spChg chg="add mod">
          <ac:chgData name="Edward Irish" userId="097da01e8823f29e" providerId="LiveId" clId="{5F67869E-2A7B-42F0-BD67-4B80CE690F84}" dt="2023-07-13T10:49:06.601" v="166" actId="1076"/>
          <ac:spMkLst>
            <pc:docMk/>
            <pc:sldMk cId="3717447237" sldId="4357"/>
            <ac:spMk id="10" creationId="{A234F9E4-743A-CEA2-AC44-DA8A27BE841A}"/>
          </ac:spMkLst>
        </pc:spChg>
        <pc:spChg chg="add mod">
          <ac:chgData name="Edward Irish" userId="097da01e8823f29e" providerId="LiveId" clId="{5F67869E-2A7B-42F0-BD67-4B80CE690F84}" dt="2023-07-13T10:49:09.113" v="167"/>
          <ac:spMkLst>
            <pc:docMk/>
            <pc:sldMk cId="3717447237" sldId="4357"/>
            <ac:spMk id="11" creationId="{F935A1D2-F545-01BC-D954-7088718CA535}"/>
          </ac:spMkLst>
        </pc:spChg>
        <pc:spChg chg="add del">
          <ac:chgData name="Edward Irish" userId="097da01e8823f29e" providerId="LiveId" clId="{5F67869E-2A7B-42F0-BD67-4B80CE690F84}" dt="2023-07-13T10:34:21.411" v="46" actId="26606"/>
          <ac:spMkLst>
            <pc:docMk/>
            <pc:sldMk cId="3717447237" sldId="4357"/>
            <ac:spMk id="4103" creationId="{42A4FC2C-047E-45A5-965D-8E1E3BF09BC6}"/>
          </ac:spMkLst>
        </pc:spChg>
        <pc:spChg chg="add">
          <ac:chgData name="Edward Irish" userId="097da01e8823f29e" providerId="LiveId" clId="{5F67869E-2A7B-42F0-BD67-4B80CE690F84}" dt="2023-07-13T10:34:21.411" v="46" actId="26606"/>
          <ac:spMkLst>
            <pc:docMk/>
            <pc:sldMk cId="3717447237" sldId="4357"/>
            <ac:spMk id="4105" creationId="{32BC26D8-82FB-445E-AA49-62A77D7C1EE0}"/>
          </ac:spMkLst>
        </pc:spChg>
        <pc:spChg chg="add del">
          <ac:chgData name="Edward Irish" userId="097da01e8823f29e" providerId="LiveId" clId="{5F67869E-2A7B-42F0-BD67-4B80CE690F84}" dt="2023-07-13T10:34:17.920" v="45" actId="26606"/>
          <ac:spMkLst>
            <pc:docMk/>
            <pc:sldMk cId="3717447237" sldId="4357"/>
            <ac:spMk id="4108" creationId="{42A4FC2C-047E-45A5-965D-8E1E3BF09BC6}"/>
          </ac:spMkLst>
        </pc:spChg>
        <pc:spChg chg="add">
          <ac:chgData name="Edward Irish" userId="097da01e8823f29e" providerId="LiveId" clId="{5F67869E-2A7B-42F0-BD67-4B80CE690F84}" dt="2023-07-13T10:34:21.411" v="46" actId="26606"/>
          <ac:spMkLst>
            <pc:docMk/>
            <pc:sldMk cId="3717447237" sldId="4357"/>
            <ac:spMk id="4110" creationId="{CB44330D-EA18-4254-AA95-EB49948539B8}"/>
          </ac:spMkLst>
        </pc:spChg>
        <pc:picChg chg="add del mod">
          <ac:chgData name="Edward Irish" userId="097da01e8823f29e" providerId="LiveId" clId="{5F67869E-2A7B-42F0-BD67-4B80CE690F84}" dt="2023-07-13T10:34:02.165" v="42" actId="478"/>
          <ac:picMkLst>
            <pc:docMk/>
            <pc:sldMk cId="3717447237" sldId="4357"/>
            <ac:picMk id="4098" creationId="{263564BF-7089-B3AA-5BE2-FF7D33CCB16E}"/>
          </ac:picMkLst>
        </pc:picChg>
        <pc:picChg chg="add mod">
          <ac:chgData name="Edward Irish" userId="097da01e8823f29e" providerId="LiveId" clId="{5F67869E-2A7B-42F0-BD67-4B80CE690F84}" dt="2023-07-13T10:48:25.133" v="163" actId="1076"/>
          <ac:picMkLst>
            <pc:docMk/>
            <pc:sldMk cId="3717447237" sldId="4357"/>
            <ac:picMk id="4100" creationId="{439AC3FD-3013-971A-BD37-2AF6E6A95E69}"/>
          </ac:picMkLst>
        </pc:picChg>
      </pc:sldChg>
      <pc:sldChg chg="addSp modSp new del mod setBg">
        <pc:chgData name="Edward Irish" userId="097da01e8823f29e" providerId="LiveId" clId="{5F67869E-2A7B-42F0-BD67-4B80CE690F84}" dt="2023-07-13T10:41:52.600" v="118" actId="47"/>
        <pc:sldMkLst>
          <pc:docMk/>
          <pc:sldMk cId="391667602" sldId="4358"/>
        </pc:sldMkLst>
        <pc:spChg chg="add">
          <ac:chgData name="Edward Irish" userId="097da01e8823f29e" providerId="LiveId" clId="{5F67869E-2A7B-42F0-BD67-4B80CE690F84}" dt="2023-07-13T10:35:57.427" v="49" actId="26606"/>
          <ac:spMkLst>
            <pc:docMk/>
            <pc:sldMk cId="391667602" sldId="4358"/>
            <ac:spMk id="5127" creationId="{32BC26D8-82FB-445E-AA49-62A77D7C1EE0}"/>
          </ac:spMkLst>
        </pc:spChg>
        <pc:spChg chg="add">
          <ac:chgData name="Edward Irish" userId="097da01e8823f29e" providerId="LiveId" clId="{5F67869E-2A7B-42F0-BD67-4B80CE690F84}" dt="2023-07-13T10:35:57.427" v="49" actId="26606"/>
          <ac:spMkLst>
            <pc:docMk/>
            <pc:sldMk cId="391667602" sldId="4358"/>
            <ac:spMk id="5129" creationId="{CB44330D-EA18-4254-AA95-EB49948539B8}"/>
          </ac:spMkLst>
        </pc:spChg>
        <pc:picChg chg="add mod">
          <ac:chgData name="Edward Irish" userId="097da01e8823f29e" providerId="LiveId" clId="{5F67869E-2A7B-42F0-BD67-4B80CE690F84}" dt="2023-07-13T10:36:15.763" v="51" actId="1440"/>
          <ac:picMkLst>
            <pc:docMk/>
            <pc:sldMk cId="391667602" sldId="4358"/>
            <ac:picMk id="5122" creationId="{BF5E3875-6C9E-2460-FAE9-9F7CA30BA410}"/>
          </ac:picMkLst>
        </pc:picChg>
      </pc:sldChg>
      <pc:sldChg chg="addSp modSp new ord">
        <pc:chgData name="Edward Irish" userId="097da01e8823f29e" providerId="LiveId" clId="{5F67869E-2A7B-42F0-BD67-4B80CE690F84}" dt="2023-07-13T10:51:34.611" v="169"/>
        <pc:sldMkLst>
          <pc:docMk/>
          <pc:sldMk cId="3689385921" sldId="4359"/>
        </pc:sldMkLst>
        <pc:spChg chg="add mod">
          <ac:chgData name="Edward Irish" userId="097da01e8823f29e" providerId="LiveId" clId="{5F67869E-2A7B-42F0-BD67-4B80CE690F84}" dt="2023-07-13T10:36:33.893" v="54"/>
          <ac:spMkLst>
            <pc:docMk/>
            <pc:sldMk cId="3689385921" sldId="4359"/>
            <ac:spMk id="3" creationId="{A5B7DB5B-A0EC-AE28-06C5-CEEB0FF5039E}"/>
          </ac:spMkLst>
        </pc:spChg>
        <pc:picChg chg="add mod">
          <ac:chgData name="Edward Irish" userId="097da01e8823f29e" providerId="LiveId" clId="{5F67869E-2A7B-42F0-BD67-4B80CE690F84}" dt="2023-07-13T10:36:21.753" v="53"/>
          <ac:picMkLst>
            <pc:docMk/>
            <pc:sldMk cId="3689385921" sldId="4359"/>
            <ac:picMk id="2" creationId="{EFF2535B-C322-458E-0B2A-21C5791F4964}"/>
          </ac:picMkLst>
        </pc:picChg>
      </pc:sldChg>
      <pc:sldChg chg="addSp delSp modSp new mod setBg">
        <pc:chgData name="Edward Irish" userId="097da01e8823f29e" providerId="LiveId" clId="{5F67869E-2A7B-42F0-BD67-4B80CE690F84}" dt="2023-07-13T10:57:17.705" v="177" actId="1440"/>
        <pc:sldMkLst>
          <pc:docMk/>
          <pc:sldMk cId="2395237350" sldId="4360"/>
        </pc:sldMkLst>
        <pc:spChg chg="add mod">
          <ac:chgData name="Edward Irish" userId="097da01e8823f29e" providerId="LiveId" clId="{5F67869E-2A7B-42F0-BD67-4B80CE690F84}" dt="2023-07-13T10:57:05.172" v="176" actId="1582"/>
          <ac:spMkLst>
            <pc:docMk/>
            <pc:sldMk cId="2395237350" sldId="4360"/>
            <ac:spMk id="2" creationId="{73983BAA-00C6-7AAE-2AEA-C8CE2D76D921}"/>
          </ac:spMkLst>
        </pc:spChg>
        <pc:spChg chg="add del">
          <ac:chgData name="Edward Irish" userId="097da01e8823f29e" providerId="LiveId" clId="{5F67869E-2A7B-42F0-BD67-4B80CE690F84}" dt="2023-07-13T10:56:46.957" v="174" actId="26606"/>
          <ac:spMkLst>
            <pc:docMk/>
            <pc:sldMk cId="2395237350" sldId="4360"/>
            <ac:spMk id="6151" creationId="{5F879AC3-D4CE-493C-ADC7-06205677F4F8}"/>
          </ac:spMkLst>
        </pc:spChg>
        <pc:spChg chg="add del">
          <ac:chgData name="Edward Irish" userId="097da01e8823f29e" providerId="LiveId" clId="{5F67869E-2A7B-42F0-BD67-4B80CE690F84}" dt="2023-07-13T10:56:46.957" v="174" actId="26606"/>
          <ac:spMkLst>
            <pc:docMk/>
            <pc:sldMk cId="2395237350" sldId="4360"/>
            <ac:spMk id="6153" creationId="{736F0DFD-0954-464F-BF12-DD2E6F6E0380}"/>
          </ac:spMkLst>
        </pc:spChg>
        <pc:picChg chg="add mod">
          <ac:chgData name="Edward Irish" userId="097da01e8823f29e" providerId="LiveId" clId="{5F67869E-2A7B-42F0-BD67-4B80CE690F84}" dt="2023-07-13T10:57:17.705" v="177" actId="1440"/>
          <ac:picMkLst>
            <pc:docMk/>
            <pc:sldMk cId="2395237350" sldId="4360"/>
            <ac:picMk id="6146" creationId="{9C013848-5267-0B3C-22C7-5D90EDEDEB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idx="1"/>
          </p:nvPr>
        </p:nvSpPr>
        <p:spPr>
          <a:xfrm>
            <a:off x="4023092" y="0"/>
            <a:ext cx="3077739" cy="471055"/>
          </a:xfrm>
          <a:prstGeom prst="rect">
            <a:avLst/>
          </a:prstGeom>
        </p:spPr>
        <p:txBody>
          <a:bodyPr vert="horz" lIns="93241" tIns="46621" rIns="93241" bIns="46621" rtlCol="0"/>
          <a:lstStyle>
            <a:lvl1pPr algn="r">
              <a:defRPr sz="1200"/>
            </a:lvl1pPr>
          </a:lstStyle>
          <a:p>
            <a:fld id="{99E0A057-E3C7-4A31-B872-842444A74980}" type="datetimeFigureOut">
              <a:rPr lang="en-US" smtClean="0"/>
              <a:t>7/12/2023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241" tIns="46621" rIns="93241" bIns="46621"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4"/>
          </a:xfrm>
          <a:prstGeom prst="rect">
            <a:avLst/>
          </a:prstGeom>
        </p:spPr>
        <p:txBody>
          <a:bodyPr vert="horz" lIns="93241" tIns="46621" rIns="93241" bIns="46621"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4"/>
          </a:xfrm>
          <a:prstGeom prst="rect">
            <a:avLst/>
          </a:prstGeom>
        </p:spPr>
        <p:txBody>
          <a:bodyPr vert="horz" lIns="93241" tIns="46621" rIns="93241" bIns="46621" rtlCol="0" anchor="b"/>
          <a:lstStyle>
            <a:lvl1pPr algn="r">
              <a:defRPr sz="1200"/>
            </a:lvl1pPr>
          </a:lstStyle>
          <a:p>
            <a:fld id="{02A43ACC-CEA1-4E9F-813F-CE7C2ED7536F}" type="slidenum">
              <a:rPr lang="en-US" smtClean="0"/>
              <a:t>‹#›</a:t>
            </a:fld>
            <a:endParaRPr lang="en-US"/>
          </a:p>
        </p:txBody>
      </p:sp>
    </p:spTree>
    <p:extLst>
      <p:ext uri="{BB962C8B-B14F-4D97-AF65-F5344CB8AC3E}">
        <p14:creationId xmlns:p14="http://schemas.microsoft.com/office/powerpoint/2010/main" val="100628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3</a:t>
            </a:fld>
            <a:endParaRPr lang="en-US"/>
          </a:p>
        </p:txBody>
      </p:sp>
    </p:spTree>
    <p:extLst>
      <p:ext uri="{BB962C8B-B14F-4D97-AF65-F5344CB8AC3E}">
        <p14:creationId xmlns:p14="http://schemas.microsoft.com/office/powerpoint/2010/main" val="11923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4</a:t>
            </a:fld>
            <a:endParaRPr lang="en-US"/>
          </a:p>
        </p:txBody>
      </p:sp>
    </p:spTree>
    <p:extLst>
      <p:ext uri="{BB962C8B-B14F-4D97-AF65-F5344CB8AC3E}">
        <p14:creationId xmlns:p14="http://schemas.microsoft.com/office/powerpoint/2010/main" val="36847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5</a:t>
            </a:fld>
            <a:endParaRPr lang="en-US"/>
          </a:p>
        </p:txBody>
      </p:sp>
    </p:spTree>
    <p:extLst>
      <p:ext uri="{BB962C8B-B14F-4D97-AF65-F5344CB8AC3E}">
        <p14:creationId xmlns:p14="http://schemas.microsoft.com/office/powerpoint/2010/main" val="378931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6</a:t>
            </a:fld>
            <a:endParaRPr lang="en-US"/>
          </a:p>
        </p:txBody>
      </p:sp>
    </p:spTree>
    <p:extLst>
      <p:ext uri="{BB962C8B-B14F-4D97-AF65-F5344CB8AC3E}">
        <p14:creationId xmlns:p14="http://schemas.microsoft.com/office/powerpoint/2010/main" val="343580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7</a:t>
            </a:fld>
            <a:endParaRPr lang="en-US"/>
          </a:p>
        </p:txBody>
      </p:sp>
    </p:spTree>
    <p:extLst>
      <p:ext uri="{BB962C8B-B14F-4D97-AF65-F5344CB8AC3E}">
        <p14:creationId xmlns:p14="http://schemas.microsoft.com/office/powerpoint/2010/main" val="16541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8</a:t>
            </a:fld>
            <a:endParaRPr lang="en-US"/>
          </a:p>
        </p:txBody>
      </p:sp>
    </p:spTree>
    <p:extLst>
      <p:ext uri="{BB962C8B-B14F-4D97-AF65-F5344CB8AC3E}">
        <p14:creationId xmlns:p14="http://schemas.microsoft.com/office/powerpoint/2010/main" val="349235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9</a:t>
            </a:fld>
            <a:endParaRPr lang="en-US"/>
          </a:p>
        </p:txBody>
      </p:sp>
    </p:spTree>
    <p:extLst>
      <p:ext uri="{BB962C8B-B14F-4D97-AF65-F5344CB8AC3E}">
        <p14:creationId xmlns:p14="http://schemas.microsoft.com/office/powerpoint/2010/main" val="253877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30</a:t>
            </a:fld>
            <a:endParaRPr lang="en-US"/>
          </a:p>
        </p:txBody>
      </p:sp>
    </p:spTree>
    <p:extLst>
      <p:ext uri="{BB962C8B-B14F-4D97-AF65-F5344CB8AC3E}">
        <p14:creationId xmlns:p14="http://schemas.microsoft.com/office/powerpoint/2010/main" val="107774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3ACC-CEA1-4E9F-813F-CE7C2ED7536F}" type="slidenum">
              <a:rPr lang="en-US" smtClean="0"/>
              <a:t>31</a:t>
            </a:fld>
            <a:endParaRPr lang="en-US"/>
          </a:p>
        </p:txBody>
      </p:sp>
    </p:spTree>
    <p:extLst>
      <p:ext uri="{BB962C8B-B14F-4D97-AF65-F5344CB8AC3E}">
        <p14:creationId xmlns:p14="http://schemas.microsoft.com/office/powerpoint/2010/main" val="214586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0B5F40-30E9-41A0-BD3C-A3576B05BE4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8565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53632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362490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88395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B5F40-30E9-41A0-BD3C-A3576B05BE46}"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48305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0B5F40-30E9-41A0-BD3C-A3576B05BE46}"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1592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0B5F40-30E9-41A0-BD3C-A3576B05BE46}"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1507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0B5F40-30E9-41A0-BD3C-A3576B05BE46}"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690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B5F40-30E9-41A0-BD3C-A3576B05BE46}"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9278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409054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49589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B5F40-30E9-41A0-BD3C-A3576B05BE46}"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8B548-6F6D-4236-99CC-E7451F8BE5EF}" type="slidenum">
              <a:rPr lang="en-US" smtClean="0"/>
              <a:t>‹#›</a:t>
            </a:fld>
            <a:endParaRPr lang="en-US"/>
          </a:p>
        </p:txBody>
      </p:sp>
    </p:spTree>
    <p:extLst>
      <p:ext uri="{BB962C8B-B14F-4D97-AF65-F5344CB8AC3E}">
        <p14:creationId xmlns:p14="http://schemas.microsoft.com/office/powerpoint/2010/main" val="22140850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4A8A205E-19D6-4EAF-8204-6D68233D1269}"/>
              </a:ext>
            </a:extLst>
          </p:cNvPr>
          <p:cNvPicPr>
            <a:picLocks noChangeAspect="1"/>
          </p:cNvPicPr>
          <p:nvPr/>
        </p:nvPicPr>
        <p:blipFill rotWithShape="1">
          <a:blip r:embed="rId2">
            <a:extLst>
              <a:ext uri="{28A0092B-C50C-407E-A947-70E740481C1C}">
                <a14:useLocalDpi xmlns:a14="http://schemas.microsoft.com/office/drawing/2010/main" val="0"/>
              </a:ext>
            </a:extLst>
          </a:blip>
          <a:srcRect t="12349" r="-1" b="-1"/>
          <a:stretch/>
        </p:blipFill>
        <p:spPr>
          <a:xfrm>
            <a:off x="278448" y="286533"/>
            <a:ext cx="11653765" cy="6284934"/>
          </a:xfrm>
          <a:prstGeom prst="rect">
            <a:avLst/>
          </a:prstGeom>
          <a:ln w="57150">
            <a:solidFill>
              <a:schemeClr val="tx1"/>
            </a:solidFill>
          </a:ln>
        </p:spPr>
      </p:pic>
      <p:sp>
        <p:nvSpPr>
          <p:cNvPr id="5" name="TextBox 4">
            <a:extLst>
              <a:ext uri="{FF2B5EF4-FFF2-40B4-BE49-F238E27FC236}">
                <a16:creationId xmlns:a16="http://schemas.microsoft.com/office/drawing/2014/main" id="{1EAF29CD-4431-45CC-A2E5-122130577A41}"/>
              </a:ext>
            </a:extLst>
          </p:cNvPr>
          <p:cNvSpPr txBox="1"/>
          <p:nvPr/>
        </p:nvSpPr>
        <p:spPr>
          <a:xfrm>
            <a:off x="1623527" y="264202"/>
            <a:ext cx="10290024" cy="21804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Senior Bible Study Ministry</a:t>
            </a:r>
          </a:p>
        </p:txBody>
      </p:sp>
      <p:grpSp>
        <p:nvGrpSpPr>
          <p:cNvPr id="6" name="Group 5">
            <a:extLst>
              <a:ext uri="{FF2B5EF4-FFF2-40B4-BE49-F238E27FC236}">
                <a16:creationId xmlns:a16="http://schemas.microsoft.com/office/drawing/2014/main" id="{A84B7044-EBCB-488E-887E-58BEB8F68076}"/>
              </a:ext>
            </a:extLst>
          </p:cNvPr>
          <p:cNvGrpSpPr/>
          <p:nvPr/>
        </p:nvGrpSpPr>
        <p:grpSpPr>
          <a:xfrm>
            <a:off x="696321" y="1034384"/>
            <a:ext cx="1824938" cy="3439962"/>
            <a:chOff x="792345" y="430702"/>
            <a:chExt cx="1824938" cy="3439962"/>
          </a:xfrm>
          <a:noFill/>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7" name="Rectangle 6">
              <a:extLst>
                <a:ext uri="{FF2B5EF4-FFF2-40B4-BE49-F238E27FC236}">
                  <a16:creationId xmlns:a16="http://schemas.microsoft.com/office/drawing/2014/main" id="{48FBC5EF-A3A9-452A-B57B-4450F72E6530}"/>
                </a:ext>
              </a:extLst>
            </p:cNvPr>
            <p:cNvSpPr/>
            <p:nvPr/>
          </p:nvSpPr>
          <p:spPr>
            <a:xfrm>
              <a:off x="792345" y="1198486"/>
              <a:ext cx="1824938" cy="44587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C6212-0BFF-48A5-AA72-3B2F679657BD}"/>
                </a:ext>
              </a:extLst>
            </p:cNvPr>
            <p:cNvSpPr/>
            <p:nvPr/>
          </p:nvSpPr>
          <p:spPr>
            <a:xfrm>
              <a:off x="1491877" y="430702"/>
              <a:ext cx="465382" cy="3439962"/>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2B1C2B2-1922-52D4-B144-F48FF20F3CBE}"/>
              </a:ext>
            </a:extLst>
          </p:cNvPr>
          <p:cNvSpPr txBox="1"/>
          <p:nvPr/>
        </p:nvSpPr>
        <p:spPr>
          <a:xfrm>
            <a:off x="3056807" y="5901910"/>
            <a:ext cx="610583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https://www.seniorbiblestudies.org/</a:t>
            </a:r>
          </a:p>
        </p:txBody>
      </p:sp>
    </p:spTree>
    <p:extLst>
      <p:ext uri="{BB962C8B-B14F-4D97-AF65-F5344CB8AC3E}">
        <p14:creationId xmlns:p14="http://schemas.microsoft.com/office/powerpoint/2010/main" val="261661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122" name="Picture 2" descr="Herod the Great | Sermons | Sandia Presbyterian Church">
            <a:extLst>
              <a:ext uri="{FF2B5EF4-FFF2-40B4-BE49-F238E27FC236}">
                <a16:creationId xmlns:a16="http://schemas.microsoft.com/office/drawing/2014/main" id="{62A6483F-A8AD-1488-B061-7D30203E7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39"/>
          <a:stretch/>
        </p:blipFill>
        <p:spPr bwMode="auto">
          <a:xfrm>
            <a:off x="321733" y="321733"/>
            <a:ext cx="11548534" cy="62145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02312E11-CFF9-8409-50D7-D1CFB2EFEB56}"/>
              </a:ext>
            </a:extLst>
          </p:cNvPr>
          <p:cNvSpPr txBox="1"/>
          <p:nvPr/>
        </p:nvSpPr>
        <p:spPr>
          <a:xfrm>
            <a:off x="3269357" y="3905030"/>
            <a:ext cx="5583003" cy="1015663"/>
          </a:xfrm>
          <a:prstGeom prst="rect">
            <a:avLst/>
          </a:prstGeom>
          <a:noFill/>
        </p:spPr>
        <p:txBody>
          <a:bodyPr wrap="none" rtlCol="0">
            <a:spAutoFit/>
          </a:bodyPr>
          <a:lstStyle/>
          <a:p>
            <a:pPr algn="ct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Herod the Great</a:t>
            </a:r>
          </a:p>
        </p:txBody>
      </p:sp>
    </p:spTree>
    <p:extLst>
      <p:ext uri="{BB962C8B-B14F-4D97-AF65-F5344CB8AC3E}">
        <p14:creationId xmlns:p14="http://schemas.microsoft.com/office/powerpoint/2010/main" val="214966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n on Israel 2">
            <a:extLst>
              <a:ext uri="{FF2B5EF4-FFF2-40B4-BE49-F238E27FC236}">
                <a16:creationId xmlns:a16="http://schemas.microsoft.com/office/drawing/2014/main" id="{EFF2535B-C322-458E-0B2A-21C5791F49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4316" y="643467"/>
            <a:ext cx="5743367" cy="5571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B7DB5B-A0EC-AE28-06C5-CEEB0FF5039E}"/>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38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56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he Hasmonean Dynasty | Hasmonean, Ancient israel, Hasmonean dynasty">
            <a:extLst>
              <a:ext uri="{FF2B5EF4-FFF2-40B4-BE49-F238E27FC236}">
                <a16:creationId xmlns:a16="http://schemas.microsoft.com/office/drawing/2014/main" id="{439AC3FD-3013-971A-BD37-2AF6E6A95E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9534" y="643467"/>
            <a:ext cx="7452931"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D6EF927A-8514-05BE-B95A-CAB883B9C9A9}"/>
              </a:ext>
            </a:extLst>
          </p:cNvPr>
          <p:cNvSpPr/>
          <p:nvPr/>
        </p:nvSpPr>
        <p:spPr>
          <a:xfrm>
            <a:off x="2506531" y="4830185"/>
            <a:ext cx="1531022" cy="99911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E883531-3DAC-FF7E-13D5-FCFEDE135B00}"/>
              </a:ext>
            </a:extLst>
          </p:cNvPr>
          <p:cNvSpPr/>
          <p:nvPr/>
        </p:nvSpPr>
        <p:spPr>
          <a:xfrm>
            <a:off x="5776932" y="2525133"/>
            <a:ext cx="1531022" cy="90386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FED4522-EAC4-170A-21C0-CC6ECBDB1D5F}"/>
              </a:ext>
            </a:extLst>
          </p:cNvPr>
          <p:cNvSpPr/>
          <p:nvPr/>
        </p:nvSpPr>
        <p:spPr>
          <a:xfrm>
            <a:off x="4682861" y="3502659"/>
            <a:ext cx="1413138" cy="812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B24D94B-50F2-563F-FB2E-677E436F87B2}"/>
              </a:ext>
            </a:extLst>
          </p:cNvPr>
          <p:cNvSpPr/>
          <p:nvPr/>
        </p:nvSpPr>
        <p:spPr>
          <a:xfrm>
            <a:off x="2940050" y="2629859"/>
            <a:ext cx="1352251" cy="8753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30790CD-BEA6-31B3-AB32-73E8BE95C8B1}"/>
              </a:ext>
            </a:extLst>
          </p:cNvPr>
          <p:cNvSpPr/>
          <p:nvPr/>
        </p:nvSpPr>
        <p:spPr>
          <a:xfrm>
            <a:off x="5859482" y="4895850"/>
            <a:ext cx="1531022" cy="11069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9E0D86C-E28F-621B-CCD0-F3CB05EC08FF}"/>
              </a:ext>
            </a:extLst>
          </p:cNvPr>
          <p:cNvSpPr/>
          <p:nvPr/>
        </p:nvSpPr>
        <p:spPr>
          <a:xfrm>
            <a:off x="4292301" y="2525133"/>
            <a:ext cx="1413137" cy="9800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AC3BB7F-6E4D-2EFD-5E1D-F0EDE9715E99}"/>
              </a:ext>
            </a:extLst>
          </p:cNvPr>
          <p:cNvSpPr/>
          <p:nvPr/>
        </p:nvSpPr>
        <p:spPr>
          <a:xfrm>
            <a:off x="3193752" y="1245510"/>
            <a:ext cx="1098550" cy="78230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ACC30DE-E4AD-4E2D-DC91-351B0C586DDF}"/>
              </a:ext>
            </a:extLst>
          </p:cNvPr>
          <p:cNvSpPr/>
          <p:nvPr/>
        </p:nvSpPr>
        <p:spPr>
          <a:xfrm>
            <a:off x="3122257" y="1954520"/>
            <a:ext cx="1098550" cy="78230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34F9E4-743A-CEA2-AC44-DA8A27BE841A}"/>
              </a:ext>
            </a:extLst>
          </p:cNvPr>
          <p:cNvSpPr/>
          <p:nvPr/>
        </p:nvSpPr>
        <p:spPr>
          <a:xfrm>
            <a:off x="7917928" y="4039423"/>
            <a:ext cx="1603336" cy="99866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35A1D2-F545-01BC-D954-7088718CA535}"/>
              </a:ext>
            </a:extLst>
          </p:cNvPr>
          <p:cNvSpPr/>
          <p:nvPr/>
        </p:nvSpPr>
        <p:spPr>
          <a:xfrm>
            <a:off x="6486564" y="3417123"/>
            <a:ext cx="1603336" cy="99866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44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Herod the Great was the son of a high-ranking official in the Hasmonean dynasty, which was ruling Palestine as an independent kingdom</a:t>
            </a:r>
          </a:p>
          <a:p>
            <a:r>
              <a:rPr lang="en-US" sz="3600" dirty="0"/>
              <a:t>He was an Edomite (a descendant of Esau)</a:t>
            </a:r>
          </a:p>
          <a:p>
            <a:r>
              <a:rPr lang="en-US" sz="3600" dirty="0"/>
              <a:t>Herod publicly identified himself as a Jew, although he was not faithful to observe Jewish Law</a:t>
            </a:r>
          </a:p>
          <a:p>
            <a:r>
              <a:rPr lang="en-US" sz="3600" dirty="0"/>
              <a:t>In 41 BC Herod the Great was named governor of Galilee</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79210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He was given the title King of the Jews by the Roman Senate</a:t>
            </a:r>
          </a:p>
          <a:p>
            <a:r>
              <a:rPr lang="en-US" sz="3600" dirty="0"/>
              <a:t>He was charged with the responsibility of conquering Judea so that he could rule as a client king</a:t>
            </a:r>
          </a:p>
          <a:p>
            <a:r>
              <a:rPr lang="en-US" sz="3600" dirty="0"/>
              <a:t>As king of Judea, Herod the Great’s primary directive was to carry out the wishes of Rome</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160649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93346"/>
            <a:ext cx="11125200" cy="4727346"/>
          </a:xfrm>
          <a:ln w="3175">
            <a:noFill/>
          </a:ln>
        </p:spPr>
        <p:txBody>
          <a:bodyPr anchor="t">
            <a:noAutofit/>
          </a:bodyPr>
          <a:lstStyle/>
          <a:p>
            <a:r>
              <a:rPr lang="en-US" sz="3600" dirty="0"/>
              <a:t>Herod tried to foster good will among </a:t>
            </a:r>
            <a:r>
              <a:rPr lang="en-US" sz="3600"/>
              <a:t>the people by </a:t>
            </a:r>
            <a:endParaRPr lang="en-US" sz="3600" dirty="0"/>
          </a:p>
          <a:p>
            <a:pPr lvl="1"/>
            <a:r>
              <a:rPr lang="en-US" sz="3600" dirty="0"/>
              <a:t>Reducing taxes</a:t>
            </a:r>
          </a:p>
          <a:p>
            <a:pPr lvl="1"/>
            <a:r>
              <a:rPr lang="en-US" sz="3600" dirty="0"/>
              <a:t>Enacting policies that helped bring about economic prosperity</a:t>
            </a:r>
          </a:p>
          <a:p>
            <a:pPr lvl="1"/>
            <a:r>
              <a:rPr lang="en-US" sz="3600" dirty="0"/>
              <a:t>Building public works</a:t>
            </a:r>
          </a:p>
          <a:p>
            <a:r>
              <a:rPr lang="en-US" sz="3600" dirty="0"/>
              <a:t>In order to gain favor with the Jews, he greatly enlarged &amp; updated the temple in Jerusalem to a size &amp; magnificence greater than Solomon’s temple</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29232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This renovated structure became known as Herod’s temple</a:t>
            </a:r>
          </a:p>
          <a:p>
            <a:r>
              <a:rPr lang="en-US" sz="3600" dirty="0"/>
              <a:t>Despite his brilliant &amp; ambitious building projects, Herod the Great had a dark side that showed itself in the events of Matthew </a:t>
            </a:r>
          </a:p>
          <a:p>
            <a:r>
              <a:rPr lang="en-US" sz="3600" dirty="0"/>
              <a:t>When placed in this context, the incident in Matthew 2 does not seem out of character</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79383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Herod the Great was an ambitious &amp; ruthless ruler who set himself in opposition to the King of kings &amp; Lord of lords</a:t>
            </a:r>
          </a:p>
          <a:p>
            <a:r>
              <a:rPr lang="en-US" sz="3600" dirty="0"/>
              <a:t>The Magi from the East came to Jerusalem looking for the one who had been born King of the Jews</a:t>
            </a:r>
          </a:p>
          <a:p>
            <a:r>
              <a:rPr lang="en-US" sz="3600" dirty="0"/>
              <a:t>They got Herod’s attention, as this was his title</a:t>
            </a:r>
          </a:p>
          <a:p>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51756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As the Magi left for Bethlehem to find the Messiah, Herod asked them to report back to him with the location of the newborn King </a:t>
            </a:r>
          </a:p>
          <a:p>
            <a:r>
              <a:rPr lang="en-US" sz="3600" dirty="0"/>
              <a:t>When Herod realizes that the Magi have not reported back to him, he was furious</a:t>
            </a:r>
          </a:p>
          <a:p>
            <a:r>
              <a:rPr lang="en-US" sz="3600" dirty="0"/>
              <a:t>He orders the slaughter of all the boys up to two years old in Bethlehem &amp; the surrounding area, hoping to end the life of any potential rival</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421050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This is Herod the Great’s biblical legacy</a:t>
            </a:r>
          </a:p>
          <a:p>
            <a:r>
              <a:rPr lang="en-US" sz="3600" dirty="0"/>
              <a:t>With His Heavenly Father’s protection, Jesus was not harmed</a:t>
            </a:r>
          </a:p>
          <a:p>
            <a:r>
              <a:rPr lang="en-US" sz="3600" dirty="0"/>
              <a:t>Joseph flees to Egypt with Jesus &amp; Mary</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Herod, the Great</a:t>
            </a:r>
          </a:p>
        </p:txBody>
      </p:sp>
    </p:spTree>
    <p:extLst>
      <p:ext uri="{BB962C8B-B14F-4D97-AF65-F5344CB8AC3E}">
        <p14:creationId xmlns:p14="http://schemas.microsoft.com/office/powerpoint/2010/main" val="112720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10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Jesus Christ Savior Wallpapers - Wallpaper Cave">
            <a:extLst>
              <a:ext uri="{FF2B5EF4-FFF2-40B4-BE49-F238E27FC236}">
                <a16:creationId xmlns:a16="http://schemas.microsoft.com/office/drawing/2014/main" id="{3B7D0AA4-E2F9-AA5A-1F36-E76D817FF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20" b="294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B31487-2FBC-7B2B-AFC8-A21E7E1E60FB}"/>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199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ople Of The Passion: Session 2 by Maura Pauli">
            <a:extLst>
              <a:ext uri="{FF2B5EF4-FFF2-40B4-BE49-F238E27FC236}">
                <a16:creationId xmlns:a16="http://schemas.microsoft.com/office/drawing/2014/main" id="{F9A9607A-B089-BBBD-00E2-EA2D3662C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351" y="529816"/>
            <a:ext cx="7713234" cy="5784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DAD14A4-3B82-0BB9-6C14-EAF8591CBC11}"/>
              </a:ext>
            </a:extLst>
          </p:cNvPr>
          <p:cNvSpPr/>
          <p:nvPr/>
        </p:nvSpPr>
        <p:spPr>
          <a:xfrm>
            <a:off x="303572" y="236897"/>
            <a:ext cx="11582386" cy="64008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83576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The scribes were “the teachers of the law”</a:t>
            </a:r>
          </a:p>
          <a:p>
            <a:r>
              <a:rPr lang="en-US" sz="3600" dirty="0"/>
              <a:t>They were experts in the Old Testament</a:t>
            </a:r>
          </a:p>
          <a:p>
            <a:r>
              <a:rPr lang="en-US" sz="3600" dirty="0"/>
              <a:t>They knew the prophecies (Numbers 24:17), but with the news of the star, they did nothing to seek, worship or adore the promised Messiah</a:t>
            </a:r>
          </a:p>
          <a:p>
            <a:r>
              <a:rPr lang="en-US" sz="3600" dirty="0"/>
              <a:t>To know God’s revealed truth &amp; take no action to have a personal relationship with Jesus or even seek Him is basic unbelief</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The Scribes</a:t>
            </a:r>
          </a:p>
        </p:txBody>
      </p:sp>
    </p:spTree>
    <p:extLst>
      <p:ext uri="{BB962C8B-B14F-4D97-AF65-F5344CB8AC3E}">
        <p14:creationId xmlns:p14="http://schemas.microsoft.com/office/powerpoint/2010/main" val="266907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A mere outward form of religion cannot hide from God the true inward indifference of heart</a:t>
            </a:r>
          </a:p>
          <a:p>
            <a:r>
              <a:rPr lang="en-US" sz="3600" dirty="0"/>
              <a:t>The proof of faith is responsive, active obedience</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The Scribes</a:t>
            </a:r>
          </a:p>
        </p:txBody>
      </p:sp>
    </p:spTree>
    <p:extLst>
      <p:ext uri="{BB962C8B-B14F-4D97-AF65-F5344CB8AC3E}">
        <p14:creationId xmlns:p14="http://schemas.microsoft.com/office/powerpoint/2010/main" val="2994414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9"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Jesus the Nazarene - YouTube">
            <a:extLst>
              <a:ext uri="{FF2B5EF4-FFF2-40B4-BE49-F238E27FC236}">
                <a16:creationId xmlns:a16="http://schemas.microsoft.com/office/drawing/2014/main" id="{92BD52BF-0A17-5691-298D-C2452DAC5C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5" r="1" b="1"/>
          <a:stretch/>
        </p:blipFill>
        <p:spPr bwMode="auto">
          <a:xfrm>
            <a:off x="196850" y="173518"/>
            <a:ext cx="11798300" cy="6512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56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Nazareth Village re-creates life as Jesus knew it / Replica designed to ...">
            <a:extLst>
              <a:ext uri="{FF2B5EF4-FFF2-40B4-BE49-F238E27FC236}">
                <a16:creationId xmlns:a16="http://schemas.microsoft.com/office/drawing/2014/main" id="{9C013848-5267-0B3C-22C7-5D90EDEDEB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59213" y="643466"/>
            <a:ext cx="5473573" cy="557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983BAA-00C6-7AAE-2AEA-C8CE2D76D921}"/>
              </a:ext>
            </a:extLst>
          </p:cNvPr>
          <p:cNvSpPr/>
          <p:nvPr/>
        </p:nvSpPr>
        <p:spPr>
          <a:xfrm>
            <a:off x="303572" y="236897"/>
            <a:ext cx="11582386" cy="6400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2395237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When Joseph returned to Israel from Egypt, they settled in Nazareth</a:t>
            </a:r>
          </a:p>
          <a:p>
            <a:r>
              <a:rPr lang="en-US" sz="3600" dirty="0"/>
              <a:t>Nazareth was a village of no more than 500 people in the days when Jesus grew up there</a:t>
            </a:r>
          </a:p>
          <a:p>
            <a:r>
              <a:rPr lang="en-US" sz="3600" dirty="0"/>
              <a:t>It was about 16 miles southwest of the Sea of Galilee</a:t>
            </a:r>
          </a:p>
          <a:p>
            <a:r>
              <a:rPr lang="en-US" sz="3600" dirty="0"/>
              <a:t>It was not on any travel routes</a:t>
            </a:r>
          </a:p>
          <a:p>
            <a:r>
              <a:rPr lang="en-US" sz="3600" dirty="0"/>
              <a:t>It was in the backwoods or out in the sticks, a small village</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the Nazarene</a:t>
            </a:r>
          </a:p>
        </p:txBody>
      </p:sp>
    </p:spTree>
    <p:extLst>
      <p:ext uri="{BB962C8B-B14F-4D97-AF65-F5344CB8AC3E}">
        <p14:creationId xmlns:p14="http://schemas.microsoft.com/office/powerpoint/2010/main" val="2149537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In the eyes of more educated &amp; urban Jews, the Nazarenes would have been judged as ignorant at best &amp; perhaps as simple-minded sinners at worst</a:t>
            </a:r>
          </a:p>
          <a:p>
            <a:r>
              <a:rPr lang="en-US" sz="3600" dirty="0"/>
              <a:t>Isaiah’s prophesy about the Messiah fits Jesus of Nazareth</a:t>
            </a:r>
          </a:p>
          <a:p>
            <a:pPr marL="0" indent="0" algn="ctr">
              <a:buNone/>
            </a:pPr>
            <a:r>
              <a:rPr lang="en-US" sz="3600" dirty="0"/>
              <a:t>(Isaiah 52:1-3)</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the Nazarene</a:t>
            </a:r>
          </a:p>
        </p:txBody>
      </p:sp>
    </p:spTree>
    <p:extLst>
      <p:ext uri="{BB962C8B-B14F-4D97-AF65-F5344CB8AC3E}">
        <p14:creationId xmlns:p14="http://schemas.microsoft.com/office/powerpoint/2010/main" val="367564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pPr marL="0" indent="0" algn="ctr">
              <a:buNone/>
            </a:pPr>
            <a:r>
              <a:rPr lang="en-US" sz="3600" b="1" i="1" dirty="0">
                <a:latin typeface="Times New Roman" panose="02020603050405020304" pitchFamily="18" charset="0"/>
                <a:cs typeface="Times New Roman" panose="02020603050405020304" pitchFamily="18" charset="0"/>
              </a:rPr>
              <a:t>1 Who has believed our message and to whom has the arm of the Lord been revealed? 2 He grew up before him like a tender shoot, and like a root out of dry ground.  He had no beauty or majesty to attract us to him, nothing in his appearance that we should desire him. 3 He was despised and rejected by mankind, a man of suffering, and familiar with pain.  Like one from whom people hide their faces he was despised, and we held him in low esteem. (Isaiah 52:1-3 NIV)</a:t>
            </a:r>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the Nazarene</a:t>
            </a:r>
          </a:p>
        </p:txBody>
      </p:sp>
    </p:spTree>
    <p:extLst>
      <p:ext uri="{BB962C8B-B14F-4D97-AF65-F5344CB8AC3E}">
        <p14:creationId xmlns:p14="http://schemas.microsoft.com/office/powerpoint/2010/main" val="263070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Jesus identified with humanity by coming to our world</a:t>
            </a:r>
          </a:p>
          <a:p>
            <a:r>
              <a:rPr lang="en-US" sz="3600" dirty="0"/>
              <a:t>He also identified with the lowly of this world</a:t>
            </a:r>
          </a:p>
          <a:p>
            <a:r>
              <a:rPr lang="en-US" sz="3600" dirty="0"/>
              <a:t>His upbringing in an obscure &amp; despised town served as an important part of His mission</a:t>
            </a:r>
          </a:p>
          <a:p>
            <a:r>
              <a:rPr lang="en-US" sz="3600" dirty="0"/>
              <a:t>Jesus identified Himself as “Jesus of Nazareth” during His encounter with Saul on the road to Damascus             (Acts 22:7–8)</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the Nazarene</a:t>
            </a:r>
          </a:p>
        </p:txBody>
      </p:sp>
    </p:spTree>
    <p:extLst>
      <p:ext uri="{BB962C8B-B14F-4D97-AF65-F5344CB8AC3E}">
        <p14:creationId xmlns:p14="http://schemas.microsoft.com/office/powerpoint/2010/main" val="3178410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884784"/>
            <a:ext cx="11125200" cy="4735907"/>
          </a:xfrm>
          <a:ln w="3175">
            <a:noFill/>
          </a:ln>
        </p:spPr>
        <p:txBody>
          <a:bodyPr anchor="t">
            <a:noAutofit/>
          </a:bodyPr>
          <a:lstStyle/>
          <a:p>
            <a:r>
              <a:rPr lang="en-US" sz="3600" dirty="0"/>
              <a:t>One of the names of the early Christians was “Nazarenes” (Acts 24:5), and the term </a:t>
            </a:r>
            <a:r>
              <a:rPr lang="en-US" sz="3600" dirty="0" err="1"/>
              <a:t>Nasara</a:t>
            </a:r>
            <a:r>
              <a:rPr lang="en-US" sz="3600" dirty="0"/>
              <a:t>, meaning “Nazarene,” is still used today by Muslims to identify a Christian</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Jesus, the Nazarene</a:t>
            </a:r>
          </a:p>
        </p:txBody>
      </p:sp>
    </p:spTree>
    <p:extLst>
      <p:ext uri="{BB962C8B-B14F-4D97-AF65-F5344CB8AC3E}">
        <p14:creationId xmlns:p14="http://schemas.microsoft.com/office/powerpoint/2010/main" val="127678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753496"/>
            <a:ext cx="11228438" cy="4737755"/>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1 After Jesus was born in Bethlehem in Judea, during the time of </a:t>
            </a:r>
            <a:r>
              <a:rPr lang="en-US" sz="3600" b="1" i="1" u="sng" dirty="0">
                <a:latin typeface="Times New Roman" panose="02020603050405020304" pitchFamily="18" charset="0"/>
                <a:cs typeface="Times New Roman" panose="02020603050405020304" pitchFamily="18" charset="0"/>
              </a:rPr>
              <a:t>King Herod</a:t>
            </a:r>
            <a:r>
              <a:rPr lang="en-US" sz="3600" b="1" i="1" dirty="0">
                <a:latin typeface="Times New Roman" panose="02020603050405020304" pitchFamily="18" charset="0"/>
                <a:cs typeface="Times New Roman" panose="02020603050405020304" pitchFamily="18" charset="0"/>
              </a:rPr>
              <a:t>, Magi from the east came to Jerusalem 2 and asked, “Where is the one who has been born </a:t>
            </a:r>
            <a:r>
              <a:rPr lang="en-US" sz="3600" b="1" i="1" u="sng" dirty="0">
                <a:latin typeface="Times New Roman" panose="02020603050405020304" pitchFamily="18" charset="0"/>
                <a:cs typeface="Times New Roman" panose="02020603050405020304" pitchFamily="18" charset="0"/>
              </a:rPr>
              <a:t>king of the Jews</a:t>
            </a:r>
            <a:r>
              <a:rPr lang="en-US" sz="3600" b="1" i="1" dirty="0">
                <a:latin typeface="Times New Roman" panose="02020603050405020304" pitchFamily="18" charset="0"/>
                <a:cs typeface="Times New Roman" panose="02020603050405020304" pitchFamily="18" charset="0"/>
              </a:rPr>
              <a:t>?  We saw his star when it rose and have come to worship him.” 3 When </a:t>
            </a:r>
            <a:r>
              <a:rPr lang="en-US" sz="3600" b="1" i="1" u="sng" dirty="0">
                <a:latin typeface="Times New Roman" panose="02020603050405020304" pitchFamily="18" charset="0"/>
                <a:cs typeface="Times New Roman" panose="02020603050405020304" pitchFamily="18" charset="0"/>
              </a:rPr>
              <a:t>King Herod</a:t>
            </a:r>
            <a:r>
              <a:rPr lang="en-US" sz="3600" b="1" i="1" dirty="0">
                <a:latin typeface="Times New Roman" panose="02020603050405020304" pitchFamily="18" charset="0"/>
                <a:cs typeface="Times New Roman" panose="02020603050405020304" pitchFamily="18" charset="0"/>
              </a:rPr>
              <a:t> heard this he was disturbed, and all Jerusalem with him. 4 When he had called together all the people’s chief priests and </a:t>
            </a:r>
            <a:r>
              <a:rPr lang="en-US" sz="3600" b="1" i="1" u="sng" dirty="0">
                <a:latin typeface="Times New Roman" panose="02020603050405020304" pitchFamily="18" charset="0"/>
                <a:cs typeface="Times New Roman" panose="02020603050405020304" pitchFamily="18" charset="0"/>
              </a:rPr>
              <a:t>teachers of the law</a:t>
            </a:r>
            <a:r>
              <a:rPr lang="en-US" sz="3600" b="1" i="1" dirty="0">
                <a:latin typeface="Times New Roman" panose="02020603050405020304" pitchFamily="18" charset="0"/>
                <a:cs typeface="Times New Roman" panose="02020603050405020304" pitchFamily="18" charset="0"/>
              </a:rPr>
              <a:t>, he asked them where the Messiah was to be born.</a:t>
            </a:r>
          </a:p>
        </p:txBody>
      </p:sp>
    </p:spTree>
    <p:extLst>
      <p:ext uri="{BB962C8B-B14F-4D97-AF65-F5344CB8AC3E}">
        <p14:creationId xmlns:p14="http://schemas.microsoft.com/office/powerpoint/2010/main" val="2433639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2043953"/>
            <a:ext cx="11125200" cy="4576738"/>
          </a:xfrm>
          <a:ln w="3175">
            <a:noFill/>
          </a:ln>
        </p:spPr>
        <p:txBody>
          <a:bodyPr anchor="t">
            <a:noAutofit/>
          </a:bodyPr>
          <a:lstStyle/>
          <a:p>
            <a:pPr marL="0" indent="0" algn="ctr">
              <a:buNone/>
            </a:pPr>
            <a:r>
              <a:rPr lang="en-US" sz="3600" dirty="0">
                <a:cs typeface="Times New Roman" panose="02020603050405020304" pitchFamily="18" charset="0"/>
              </a:rPr>
              <a:t>The birth of Jesus, the King of the Jews was a blessing to those who were humbly seeking Him and a threat to those who held political and religious power and authority.</a:t>
            </a: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Main Idea</a:t>
            </a:r>
          </a:p>
        </p:txBody>
      </p:sp>
    </p:spTree>
    <p:extLst>
      <p:ext uri="{BB962C8B-B14F-4D97-AF65-F5344CB8AC3E}">
        <p14:creationId xmlns:p14="http://schemas.microsoft.com/office/powerpoint/2010/main" val="2768026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533400" y="1979407"/>
            <a:ext cx="11125200" cy="4641284"/>
          </a:xfrm>
          <a:ln w="3175">
            <a:noFill/>
          </a:ln>
        </p:spPr>
        <p:txBody>
          <a:bodyPr anchor="t">
            <a:noAutofit/>
          </a:bodyPr>
          <a:lstStyle/>
          <a:p>
            <a:pPr marL="0" indent="0">
              <a:buNone/>
            </a:pPr>
            <a:r>
              <a:rPr lang="en-US" sz="3600" dirty="0">
                <a:cs typeface="Times New Roman" panose="02020603050405020304" pitchFamily="18" charset="0"/>
              </a:rPr>
              <a:t>Are you humbly seeking to worship Jesus</a:t>
            </a:r>
            <a:r>
              <a:rPr lang="en-US" sz="3600">
                <a:cs typeface="Times New Roman" panose="02020603050405020304" pitchFamily="18" charset="0"/>
              </a:rPr>
              <a:t>, the Sovereign </a:t>
            </a:r>
            <a:r>
              <a:rPr lang="en-US" sz="3600" dirty="0">
                <a:cs typeface="Times New Roman" panose="02020603050405020304" pitchFamily="18" charset="0"/>
              </a:rPr>
              <a:t>King of the heaven </a:t>
            </a:r>
            <a:r>
              <a:rPr lang="en-US" sz="3600">
                <a:cs typeface="Times New Roman" panose="02020603050405020304" pitchFamily="18" charset="0"/>
              </a:rPr>
              <a:t>and earth?</a:t>
            </a:r>
            <a:endParaRPr lang="en-US" sz="3600" dirty="0">
              <a:cs typeface="Times New Roman" panose="02020603050405020304" pitchFamily="18" charset="0"/>
            </a:endParaRPr>
          </a:p>
        </p:txBody>
      </p:sp>
      <p:sp>
        <p:nvSpPr>
          <p:cNvPr id="8" name="Rectangle 7">
            <a:extLst>
              <a:ext uri="{FF2B5EF4-FFF2-40B4-BE49-F238E27FC236}">
                <a16:creationId xmlns:a16="http://schemas.microsoft.com/office/drawing/2014/main" id="{BAF3748E-F0F8-41C7-86BF-3B8A984D7AE8}"/>
              </a:ext>
            </a:extLst>
          </p:cNvPr>
          <p:cNvSpPr/>
          <p:nvPr/>
        </p:nvSpPr>
        <p:spPr>
          <a:xfrm>
            <a:off x="303572" y="236897"/>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7" name="Title 1">
            <a:extLst>
              <a:ext uri="{FF2B5EF4-FFF2-40B4-BE49-F238E27FC236}">
                <a16:creationId xmlns:a16="http://schemas.microsoft.com/office/drawing/2014/main" id="{0F7A1920-06C2-4E8C-A36E-3908FDAFBB08}"/>
              </a:ext>
            </a:extLst>
          </p:cNvPr>
          <p:cNvSpPr txBox="1">
            <a:spLocks/>
          </p:cNvSpPr>
          <p:nvPr/>
        </p:nvSpPr>
        <p:spPr>
          <a:xfrm>
            <a:off x="303572" y="237309"/>
            <a:ext cx="11582386" cy="1325563"/>
          </a:xfrm>
          <a:prstGeom prst="rect">
            <a:avLst/>
          </a:prstGeom>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mn-lt"/>
              </a:rPr>
              <a:t>Question?</a:t>
            </a:r>
          </a:p>
        </p:txBody>
      </p:sp>
    </p:spTree>
    <p:extLst>
      <p:ext uri="{BB962C8B-B14F-4D97-AF65-F5344CB8AC3E}">
        <p14:creationId xmlns:p14="http://schemas.microsoft.com/office/powerpoint/2010/main" val="395037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Jesus Christ Savior Wallpapers - Wallpaper Cave">
            <a:extLst>
              <a:ext uri="{FF2B5EF4-FFF2-40B4-BE49-F238E27FC236}">
                <a16:creationId xmlns:a16="http://schemas.microsoft.com/office/drawing/2014/main" id="{3B7D0AA4-E2F9-AA5A-1F36-E76D817FF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820" b="294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B31487-2FBC-7B2B-AFC8-A21E7E1E60FB}"/>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92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10;&#10;Description automatically generated">
            <a:extLst>
              <a:ext uri="{FF2B5EF4-FFF2-40B4-BE49-F238E27FC236}">
                <a16:creationId xmlns:a16="http://schemas.microsoft.com/office/drawing/2014/main" id="{4A8A205E-19D6-4EAF-8204-6D68233D1269}"/>
              </a:ext>
            </a:extLst>
          </p:cNvPr>
          <p:cNvPicPr>
            <a:picLocks noChangeAspect="1"/>
          </p:cNvPicPr>
          <p:nvPr/>
        </p:nvPicPr>
        <p:blipFill rotWithShape="1">
          <a:blip r:embed="rId2">
            <a:extLst>
              <a:ext uri="{28A0092B-C50C-407E-A947-70E740481C1C}">
                <a14:useLocalDpi xmlns:a14="http://schemas.microsoft.com/office/drawing/2010/main" val="0"/>
              </a:ext>
            </a:extLst>
          </a:blip>
          <a:srcRect t="12349" r="-1" b="-1"/>
          <a:stretch/>
        </p:blipFill>
        <p:spPr>
          <a:xfrm>
            <a:off x="278448" y="286533"/>
            <a:ext cx="11653765" cy="6284934"/>
          </a:xfrm>
          <a:prstGeom prst="rect">
            <a:avLst/>
          </a:prstGeom>
          <a:ln w="57150">
            <a:solidFill>
              <a:schemeClr val="tx1"/>
            </a:solidFill>
          </a:ln>
        </p:spPr>
      </p:pic>
      <p:sp>
        <p:nvSpPr>
          <p:cNvPr id="5" name="TextBox 4">
            <a:extLst>
              <a:ext uri="{FF2B5EF4-FFF2-40B4-BE49-F238E27FC236}">
                <a16:creationId xmlns:a16="http://schemas.microsoft.com/office/drawing/2014/main" id="{1EAF29CD-4431-45CC-A2E5-122130577A41}"/>
              </a:ext>
            </a:extLst>
          </p:cNvPr>
          <p:cNvSpPr txBox="1"/>
          <p:nvPr/>
        </p:nvSpPr>
        <p:spPr>
          <a:xfrm>
            <a:off x="1623527" y="264202"/>
            <a:ext cx="10290024" cy="21804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effectLst>
                  <a:outerShdw blurRad="38100" dist="38100" dir="2700000" algn="tl">
                    <a:srgbClr val="000000">
                      <a:alpha val="43137"/>
                    </a:srgbClr>
                  </a:outerShdw>
                </a:effectLst>
                <a:ea typeface="+mj-ea"/>
                <a:cs typeface="+mj-cs"/>
              </a:rPr>
              <a:t>Senior Bible Study Ministry</a:t>
            </a:r>
          </a:p>
        </p:txBody>
      </p:sp>
      <p:grpSp>
        <p:nvGrpSpPr>
          <p:cNvPr id="6" name="Group 5">
            <a:extLst>
              <a:ext uri="{FF2B5EF4-FFF2-40B4-BE49-F238E27FC236}">
                <a16:creationId xmlns:a16="http://schemas.microsoft.com/office/drawing/2014/main" id="{A84B7044-EBCB-488E-887E-58BEB8F68076}"/>
              </a:ext>
            </a:extLst>
          </p:cNvPr>
          <p:cNvGrpSpPr/>
          <p:nvPr/>
        </p:nvGrpSpPr>
        <p:grpSpPr>
          <a:xfrm>
            <a:off x="696321" y="1034384"/>
            <a:ext cx="1824938" cy="3439962"/>
            <a:chOff x="792345" y="430702"/>
            <a:chExt cx="1824938" cy="3439962"/>
          </a:xfrm>
          <a:noFill/>
          <a:effectLst>
            <a:glow rad="228600">
              <a:schemeClr val="accent6">
                <a:satMod val="175000"/>
                <a:alpha val="40000"/>
              </a:schemeClr>
            </a:glow>
          </a:effectLst>
          <a:scene3d>
            <a:camera prst="orthographicFront">
              <a:rot lat="0" lon="0" rev="0"/>
            </a:camera>
            <a:lightRig rig="balanced" dir="t">
              <a:rot lat="0" lon="0" rev="8700000"/>
            </a:lightRig>
          </a:scene3d>
        </p:grpSpPr>
        <p:sp>
          <p:nvSpPr>
            <p:cNvPr id="7" name="Rectangle 6">
              <a:extLst>
                <a:ext uri="{FF2B5EF4-FFF2-40B4-BE49-F238E27FC236}">
                  <a16:creationId xmlns:a16="http://schemas.microsoft.com/office/drawing/2014/main" id="{48FBC5EF-A3A9-452A-B57B-4450F72E6530}"/>
                </a:ext>
              </a:extLst>
            </p:cNvPr>
            <p:cNvSpPr/>
            <p:nvPr/>
          </p:nvSpPr>
          <p:spPr>
            <a:xfrm>
              <a:off x="792345" y="1198486"/>
              <a:ext cx="1824938" cy="44587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C6212-0BFF-48A5-AA72-3B2F679657BD}"/>
                </a:ext>
              </a:extLst>
            </p:cNvPr>
            <p:cNvSpPr/>
            <p:nvPr/>
          </p:nvSpPr>
          <p:spPr>
            <a:xfrm>
              <a:off x="1491877" y="430702"/>
              <a:ext cx="465382" cy="3439962"/>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2B1C2B2-1922-52D4-B144-F48FF20F3CBE}"/>
              </a:ext>
            </a:extLst>
          </p:cNvPr>
          <p:cNvSpPr txBox="1"/>
          <p:nvPr/>
        </p:nvSpPr>
        <p:spPr>
          <a:xfrm>
            <a:off x="3056807" y="5901910"/>
            <a:ext cx="6105832" cy="461665"/>
          </a:xfrm>
          <a:prstGeom prst="rect">
            <a:avLst/>
          </a:prstGeom>
          <a:noFill/>
        </p:spPr>
        <p:txBody>
          <a:bodyPr wrap="square">
            <a:spAutoFit/>
          </a:bodyPr>
          <a:lstStyle/>
          <a:p>
            <a:pPr algn="ctr"/>
            <a:r>
              <a:rPr lang="en-US" sz="2400" b="1" dirty="0">
                <a:effectLst>
                  <a:outerShdw blurRad="38100" dist="38100" dir="2700000" algn="tl">
                    <a:srgbClr val="000000">
                      <a:alpha val="43137"/>
                    </a:srgbClr>
                  </a:outerShdw>
                </a:effectLst>
              </a:rPr>
              <a:t>https://www.seniorbiblestudies.org/</a:t>
            </a:r>
          </a:p>
        </p:txBody>
      </p:sp>
    </p:spTree>
    <p:extLst>
      <p:ext uri="{BB962C8B-B14F-4D97-AF65-F5344CB8AC3E}">
        <p14:creationId xmlns:p14="http://schemas.microsoft.com/office/powerpoint/2010/main" val="278313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endParaRPr lang="en-US" sz="3600" b="1" i="1" kern="1200" dirty="0">
              <a:latin typeface="+mn-lt"/>
              <a:ea typeface="+mj-ea"/>
              <a:cs typeface="+mj-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753496"/>
            <a:ext cx="11228438" cy="4737755"/>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5 “In Bethlehem in Judea,” they replied, “for this is what the prophet has written: 6 ‘But you, Bethlehem, in the land of Judah, are by no means least among the rulers of Judah; for out of you will come a ruler who will shepherd my people Israel.’” 7 Then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called the Magi secretly and found out from them the exact time the star had appeared. 8 He sent them to Bethlehem and said, “Go and search carefully for the child.  As soon as you find him, report to me, so that I too may go and worship him.”</a:t>
            </a:r>
          </a:p>
        </p:txBody>
      </p:sp>
    </p:spTree>
    <p:extLst>
      <p:ext uri="{BB962C8B-B14F-4D97-AF65-F5344CB8AC3E}">
        <p14:creationId xmlns:p14="http://schemas.microsoft.com/office/powerpoint/2010/main" val="143025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endParaRPr lang="en-US" sz="3600" b="1" i="1" kern="1200" dirty="0">
              <a:latin typeface="+mn-lt"/>
              <a:ea typeface="+mj-ea"/>
              <a:cs typeface="+mj-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753496"/>
            <a:ext cx="11228438" cy="4737755"/>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9 After they had heard the king, they went on their way, and the star they had seen when it rose went ahead of them until it stopped over the place where the child was. 10 When they saw the star, they were overjoyed. 11 On coming to the house, they saw the child with his mother Mary, and they bowed down and worshiped him.  Then they opened their treasures and presented him with gifts of gold, frankincense and myrrh. </a:t>
            </a:r>
          </a:p>
        </p:txBody>
      </p:sp>
    </p:spTree>
    <p:extLst>
      <p:ext uri="{BB962C8B-B14F-4D97-AF65-F5344CB8AC3E}">
        <p14:creationId xmlns:p14="http://schemas.microsoft.com/office/powerpoint/2010/main" val="172084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endParaRPr lang="en-US" sz="3600" b="1" i="1" kern="1200" dirty="0">
              <a:latin typeface="+mn-lt"/>
              <a:ea typeface="+mj-ea"/>
              <a:cs typeface="+mj-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753496"/>
            <a:ext cx="11228438" cy="4737755"/>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12 And having been warned in a dream not to go back to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they returned to their country by another route. 13 When they had gone, an angel of the Lord appeared to Joseph in a dream. “Get up,” he said, “take the child and his mother and escape to Egypt.  Stay there until I tell you, for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is going to search for the child to kill him.” 14 So he got up, took the child and his mother during the night and left for Egypt, 15 where he stayed until the death of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87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endParaRPr lang="en-US" sz="3600" b="1" i="1" kern="1200" dirty="0">
              <a:latin typeface="+mn-lt"/>
              <a:ea typeface="+mj-ea"/>
              <a:cs typeface="+mj-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753496"/>
            <a:ext cx="11228438" cy="4737755"/>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And so was fulfilled what the Lord had said through the prophet: “Out of Egypt I called my son.” 16 When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realized that he had been outwitted by the Magi, he was furious, and he gave orders to kill all the boys in Bethlehem and its vicinity who were two years old and under, in accordance with the time he had learned from the Magi. 17 Then what was said through the prophet Jeremiah was fulfilled:</a:t>
            </a:r>
          </a:p>
        </p:txBody>
      </p:sp>
    </p:spTree>
    <p:extLst>
      <p:ext uri="{BB962C8B-B14F-4D97-AF65-F5344CB8AC3E}">
        <p14:creationId xmlns:p14="http://schemas.microsoft.com/office/powerpoint/2010/main" val="57727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endParaRPr lang="en-US" sz="3600" b="1" i="1" kern="1200" dirty="0">
              <a:latin typeface="+mn-lt"/>
              <a:ea typeface="+mj-ea"/>
              <a:cs typeface="+mj-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861073"/>
            <a:ext cx="11228438" cy="4630178"/>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18 “A voice is heard in Ramah, weeping and great mourning, Rachel weeping for her children and refusing to be comforted, because they are no more.” 19 After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died, an angel of the Lord appeared in a dream to Joseph in Egypt 20 and said, “Get up, take the child and his mother and go to the land of Israel, for those who were trying to take the child’s life are dead.” 21 So he got up, took the child and his mother and went to the land of Israel. </a:t>
            </a:r>
          </a:p>
        </p:txBody>
      </p:sp>
    </p:spTree>
    <p:extLst>
      <p:ext uri="{BB962C8B-B14F-4D97-AF65-F5344CB8AC3E}">
        <p14:creationId xmlns:p14="http://schemas.microsoft.com/office/powerpoint/2010/main" val="243981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13404" y="261023"/>
            <a:ext cx="11582386" cy="1325563"/>
          </a:xfrm>
          <a:ln w="38100">
            <a:solidFill>
              <a:schemeClr val="tx1"/>
            </a:solidFill>
          </a:ln>
        </p:spPr>
        <p:txBody>
          <a:bodyPr vert="horz" lIns="91440" tIns="45720" rIns="91440" bIns="45720" rtlCol="0">
            <a:normAutofit/>
          </a:bodyPr>
          <a:lstStyle/>
          <a:p>
            <a:pPr algn="ctr"/>
            <a:r>
              <a:rPr lang="en-US" sz="3600" b="1" i="1" dirty="0">
                <a:latin typeface="Times New Roman" panose="02020603050405020304" pitchFamily="18" charset="0"/>
                <a:cs typeface="Times New Roman" panose="02020603050405020304" pitchFamily="18" charset="0"/>
              </a:rPr>
              <a:t>Matthew 2 </a:t>
            </a:r>
            <a:r>
              <a:rPr lang="en-US" sz="3600" b="1" i="1" kern="1200" dirty="0">
                <a:latin typeface="Times New Roman" panose="02020603050405020304" pitchFamily="18" charset="0"/>
                <a:cs typeface="Times New Roman" panose="02020603050405020304" pitchFamily="18" charset="0"/>
              </a:rPr>
              <a:t>(</a:t>
            </a:r>
            <a:r>
              <a:rPr lang="en-US" sz="3600" b="1" i="1" dirty="0">
                <a:latin typeface="Times New Roman" panose="02020603050405020304" pitchFamily="18" charset="0"/>
                <a:cs typeface="Times New Roman" panose="02020603050405020304" pitchFamily="18" charset="0"/>
              </a:rPr>
              <a:t>NI</a:t>
            </a:r>
            <a:r>
              <a:rPr lang="en-US" sz="3600" b="1" i="1" kern="1200" dirty="0">
                <a:latin typeface="Times New Roman" panose="02020603050405020304" pitchFamily="18" charset="0"/>
                <a:cs typeface="Times New Roman" panose="02020603050405020304" pitchFamily="18" charset="0"/>
              </a:rPr>
              <a:t>V)</a:t>
            </a:r>
            <a:endParaRPr lang="en-US" sz="3600" b="1" i="1" kern="1200" dirty="0">
              <a:latin typeface="+mn-lt"/>
              <a:ea typeface="+mj-ea"/>
              <a:cs typeface="+mj-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13404" y="266392"/>
            <a:ext cx="11582386" cy="6310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64655-5969-478B-ADB5-9D221FA029E5}"/>
              </a:ext>
            </a:extLst>
          </p:cNvPr>
          <p:cNvSpPr>
            <a:spLocks noGrp="1"/>
          </p:cNvSpPr>
          <p:nvPr>
            <p:ph idx="1"/>
          </p:nvPr>
        </p:nvSpPr>
        <p:spPr>
          <a:xfrm>
            <a:off x="492539" y="1893346"/>
            <a:ext cx="11228438" cy="4597905"/>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22 But when he heard that Archelaus was reigning in Judea in place of his father </a:t>
            </a:r>
            <a:r>
              <a:rPr lang="en-US" sz="3600" b="1" i="1" u="sng" dirty="0">
                <a:latin typeface="Times New Roman" panose="02020603050405020304" pitchFamily="18" charset="0"/>
                <a:cs typeface="Times New Roman" panose="02020603050405020304" pitchFamily="18" charset="0"/>
              </a:rPr>
              <a:t>Herod</a:t>
            </a:r>
            <a:r>
              <a:rPr lang="en-US" sz="3600" b="1" i="1" dirty="0">
                <a:latin typeface="Times New Roman" panose="02020603050405020304" pitchFamily="18" charset="0"/>
                <a:cs typeface="Times New Roman" panose="02020603050405020304" pitchFamily="18" charset="0"/>
              </a:rPr>
              <a:t>, he was afraid to go there.  Having been warned in a dream, he withdrew to the district of Galilee, 23 and he went and lived in a town called Nazareth.  So was fulfilled what was said through the prophets, that he would be called a </a:t>
            </a:r>
            <a:r>
              <a:rPr lang="en-US" sz="3600" b="1" i="1" u="sng" dirty="0">
                <a:latin typeface="Times New Roman" panose="02020603050405020304" pitchFamily="18" charset="0"/>
                <a:cs typeface="Times New Roman" panose="02020603050405020304" pitchFamily="18" charset="0"/>
              </a:rPr>
              <a:t>Nazarene</a:t>
            </a:r>
            <a:r>
              <a:rPr lang="en-US" sz="36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9250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152782</TotalTime>
  <Words>1602</Words>
  <Application>Microsoft Office PowerPoint</Application>
  <PresentationFormat>Widescreen</PresentationFormat>
  <Paragraphs>90</Paragraphs>
  <Slides>33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PowerPoint Presentation</vt:lpstr>
      <vt:lpstr>Matthew 2 (NIV)</vt:lpstr>
      <vt:lpstr>Matthew 2 (NIV)</vt:lpstr>
      <vt:lpstr>Matthew 2 (NIV)</vt:lpstr>
      <vt:lpstr>Matthew 2 (NIV)</vt:lpstr>
      <vt:lpstr>Matthew 2 (NIV)</vt:lpstr>
      <vt:lpstr>Matthew 2 (NIV)</vt:lpstr>
      <vt:lpstr>Matthew 2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Idea</dc:title>
  <dc:creator>Edward Irish</dc:creator>
  <cp:lastModifiedBy>Edward Irish</cp:lastModifiedBy>
  <cp:revision>73</cp:revision>
  <cp:lastPrinted>2023-02-28T17:14:58Z</cp:lastPrinted>
  <dcterms:created xsi:type="dcterms:W3CDTF">2021-01-22T21:51:49Z</dcterms:created>
  <dcterms:modified xsi:type="dcterms:W3CDTF">2023-07-13T10:57:26Z</dcterms:modified>
</cp:coreProperties>
</file>