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86" r:id="rId2"/>
    <p:sldId id="1228" r:id="rId3"/>
    <p:sldId id="1372" r:id="rId4"/>
    <p:sldId id="1274" r:id="rId5"/>
    <p:sldId id="1505" r:id="rId6"/>
    <p:sldId id="1506" r:id="rId7"/>
    <p:sldId id="1375" r:id="rId8"/>
    <p:sldId id="1270" r:id="rId9"/>
    <p:sldId id="1507" r:id="rId10"/>
    <p:sldId id="1497" r:id="rId11"/>
    <p:sldId id="1498" r:id="rId12"/>
    <p:sldId id="1499" r:id="rId13"/>
    <p:sldId id="1358" r:id="rId14"/>
    <p:sldId id="1359" r:id="rId15"/>
    <p:sldId id="1500" r:id="rId16"/>
    <p:sldId id="1501" r:id="rId17"/>
    <p:sldId id="1050" r:id="rId18"/>
    <p:sldId id="1508" r:id="rId19"/>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990033"/>
    <a:srgbClr val="CC0000"/>
    <a:srgbClr val="A50021"/>
    <a:srgbClr val="5F5F5F"/>
    <a:srgbClr val="4D4D4D"/>
    <a:srgbClr val="FF5050"/>
    <a:srgbClr val="9933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6" d="100"/>
          <a:sy n="86" d="100"/>
        </p:scale>
        <p:origin x="57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Irish" userId="097da01e8823f29e" providerId="LiveId" clId="{B75FF68B-41F5-4C8A-85CC-C4E8135154CB}"/>
    <pc:docChg chg="undo modSld">
      <pc:chgData name="Edward Irish" userId="097da01e8823f29e" providerId="LiveId" clId="{B75FF68B-41F5-4C8A-85CC-C4E8135154CB}" dt="2019-08-17T18:15:12.771" v="186" actId="20577"/>
      <pc:docMkLst>
        <pc:docMk/>
      </pc:docMkLst>
      <pc:sldChg chg="modSp">
        <pc:chgData name="Edward Irish" userId="097da01e8823f29e" providerId="LiveId" clId="{B75FF68B-41F5-4C8A-85CC-C4E8135154CB}" dt="2019-08-17T18:15:12.771" v="186" actId="20577"/>
        <pc:sldMkLst>
          <pc:docMk/>
          <pc:sldMk cId="4063085144" sldId="1050"/>
        </pc:sldMkLst>
        <pc:spChg chg="mod">
          <ac:chgData name="Edward Irish" userId="097da01e8823f29e" providerId="LiveId" clId="{B75FF68B-41F5-4C8A-85CC-C4E8135154CB}" dt="2019-08-17T18:12:31.719" v="176" actId="20577"/>
          <ac:spMkLst>
            <pc:docMk/>
            <pc:sldMk cId="4063085144" sldId="1050"/>
            <ac:spMk id="4" creationId="{F531A764-A1DF-4F8C-9161-49FA57FB6293}"/>
          </ac:spMkLst>
        </pc:spChg>
        <pc:spChg chg="mod">
          <ac:chgData name="Edward Irish" userId="097da01e8823f29e" providerId="LiveId" clId="{B75FF68B-41F5-4C8A-85CC-C4E8135154CB}" dt="2019-08-17T18:15:12.771" v="186" actId="20577"/>
          <ac:spMkLst>
            <pc:docMk/>
            <pc:sldMk cId="4063085144" sldId="1050"/>
            <ac:spMk id="10" creationId="{366036EC-6336-4FCE-A4BB-FBE9FFEE9BA1}"/>
          </ac:spMkLst>
        </pc:spChg>
      </pc:sldChg>
      <pc:sldChg chg="modSp">
        <pc:chgData name="Edward Irish" userId="097da01e8823f29e" providerId="LiveId" clId="{B75FF68B-41F5-4C8A-85CC-C4E8135154CB}" dt="2019-08-17T18:06:47.286" v="126" actId="20577"/>
        <pc:sldMkLst>
          <pc:docMk/>
          <pc:sldMk cId="1294405010" sldId="1286"/>
        </pc:sldMkLst>
        <pc:spChg chg="mod">
          <ac:chgData name="Edward Irish" userId="097da01e8823f29e" providerId="LiveId" clId="{B75FF68B-41F5-4C8A-85CC-C4E8135154CB}" dt="2019-08-17T18:06:47.286" v="126" actId="20577"/>
          <ac:spMkLst>
            <pc:docMk/>
            <pc:sldMk cId="1294405010" sldId="1286"/>
            <ac:spMk id="10" creationId="{366036EC-6336-4FCE-A4BB-FBE9FFEE9BA1}"/>
          </ac:spMkLst>
        </pc:spChg>
      </pc:sldChg>
      <pc:sldChg chg="modSp">
        <pc:chgData name="Edward Irish" userId="097da01e8823f29e" providerId="LiveId" clId="{B75FF68B-41F5-4C8A-85CC-C4E8135154CB}" dt="2019-08-17T18:11:50.488" v="162" actId="20577"/>
        <pc:sldMkLst>
          <pc:docMk/>
          <pc:sldMk cId="1948243092" sldId="1358"/>
        </pc:sldMkLst>
        <pc:spChg chg="mod">
          <ac:chgData name="Edward Irish" userId="097da01e8823f29e" providerId="LiveId" clId="{B75FF68B-41F5-4C8A-85CC-C4E8135154CB}" dt="2019-08-17T18:11:50.488" v="162" actId="20577"/>
          <ac:spMkLst>
            <pc:docMk/>
            <pc:sldMk cId="1948243092" sldId="1358"/>
            <ac:spMk id="4" creationId="{F531A764-A1DF-4F8C-9161-49FA57FB6293}"/>
          </ac:spMkLst>
        </pc:spChg>
      </pc:sldChg>
      <pc:sldChg chg="modSp">
        <pc:chgData name="Edward Irish" userId="097da01e8823f29e" providerId="LiveId" clId="{B75FF68B-41F5-4C8A-85CC-C4E8135154CB}" dt="2019-08-17T18:11:55.939" v="164" actId="20577"/>
        <pc:sldMkLst>
          <pc:docMk/>
          <pc:sldMk cId="406381750" sldId="1359"/>
        </pc:sldMkLst>
        <pc:spChg chg="mod">
          <ac:chgData name="Edward Irish" userId="097da01e8823f29e" providerId="LiveId" clId="{B75FF68B-41F5-4C8A-85CC-C4E8135154CB}" dt="2019-08-17T18:11:55.939" v="164" actId="20577"/>
          <ac:spMkLst>
            <pc:docMk/>
            <pc:sldMk cId="406381750" sldId="1359"/>
            <ac:spMk id="4" creationId="{F531A764-A1DF-4F8C-9161-49FA57FB6293}"/>
          </ac:spMkLst>
        </pc:spChg>
      </pc:sldChg>
      <pc:sldChg chg="modSp">
        <pc:chgData name="Edward Irish" userId="097da01e8823f29e" providerId="LiveId" clId="{B75FF68B-41F5-4C8A-85CC-C4E8135154CB}" dt="2019-08-17T18:09:52.606" v="145" actId="20577"/>
        <pc:sldMkLst>
          <pc:docMk/>
          <pc:sldMk cId="4212376951" sldId="1375"/>
        </pc:sldMkLst>
        <pc:spChg chg="mod">
          <ac:chgData name="Edward Irish" userId="097da01e8823f29e" providerId="LiveId" clId="{B75FF68B-41F5-4C8A-85CC-C4E8135154CB}" dt="2019-08-17T18:09:52.606" v="145" actId="20577"/>
          <ac:spMkLst>
            <pc:docMk/>
            <pc:sldMk cId="4212376951" sldId="1375"/>
            <ac:spMk id="10" creationId="{366036EC-6336-4FCE-A4BB-FBE9FFEE9BA1}"/>
          </ac:spMkLst>
        </pc:spChg>
      </pc:sldChg>
      <pc:sldChg chg="modSp">
        <pc:chgData name="Edward Irish" userId="097da01e8823f29e" providerId="LiveId" clId="{B75FF68B-41F5-4C8A-85CC-C4E8135154CB}" dt="2019-08-17T18:11:24.865" v="153" actId="20577"/>
        <pc:sldMkLst>
          <pc:docMk/>
          <pc:sldMk cId="3421586073" sldId="1497"/>
        </pc:sldMkLst>
        <pc:spChg chg="mod">
          <ac:chgData name="Edward Irish" userId="097da01e8823f29e" providerId="LiveId" clId="{B75FF68B-41F5-4C8A-85CC-C4E8135154CB}" dt="2019-08-17T18:11:24.865" v="153" actId="20577"/>
          <ac:spMkLst>
            <pc:docMk/>
            <pc:sldMk cId="3421586073" sldId="1497"/>
            <ac:spMk id="4" creationId="{F531A764-A1DF-4F8C-9161-49FA57FB6293}"/>
          </ac:spMkLst>
        </pc:spChg>
        <pc:picChg chg="mod">
          <ac:chgData name="Edward Irish" userId="097da01e8823f29e" providerId="LiveId" clId="{B75FF68B-41F5-4C8A-85CC-C4E8135154CB}" dt="2019-08-17T18:11:11.487" v="149" actId="167"/>
          <ac:picMkLst>
            <pc:docMk/>
            <pc:sldMk cId="3421586073" sldId="1497"/>
            <ac:picMk id="3080" creationId="{51FE5C00-D59C-4055-A211-7F374D627669}"/>
          </ac:picMkLst>
        </pc:picChg>
      </pc:sldChg>
      <pc:sldChg chg="modSp">
        <pc:chgData name="Edward Irish" userId="097da01e8823f29e" providerId="LiveId" clId="{B75FF68B-41F5-4C8A-85CC-C4E8135154CB}" dt="2019-08-17T18:11:30.952" v="155" actId="20577"/>
        <pc:sldMkLst>
          <pc:docMk/>
          <pc:sldMk cId="853855646" sldId="1498"/>
        </pc:sldMkLst>
        <pc:spChg chg="mod">
          <ac:chgData name="Edward Irish" userId="097da01e8823f29e" providerId="LiveId" clId="{B75FF68B-41F5-4C8A-85CC-C4E8135154CB}" dt="2019-08-17T18:11:30.952" v="155" actId="20577"/>
          <ac:spMkLst>
            <pc:docMk/>
            <pc:sldMk cId="853855646" sldId="1498"/>
            <ac:spMk id="4" creationId="{F531A764-A1DF-4F8C-9161-49FA57FB6293}"/>
          </ac:spMkLst>
        </pc:spChg>
        <pc:spChg chg="mod">
          <ac:chgData name="Edward Irish" userId="097da01e8823f29e" providerId="LiveId" clId="{B75FF68B-41F5-4C8A-85CC-C4E8135154CB}" dt="2019-08-16T17:11:02.296" v="103" actId="20577"/>
          <ac:spMkLst>
            <pc:docMk/>
            <pc:sldMk cId="853855646" sldId="1498"/>
            <ac:spMk id="10" creationId="{366036EC-6336-4FCE-A4BB-FBE9FFEE9BA1}"/>
          </ac:spMkLst>
        </pc:spChg>
      </pc:sldChg>
      <pc:sldChg chg="modSp">
        <pc:chgData name="Edward Irish" userId="097da01e8823f29e" providerId="LiveId" clId="{B75FF68B-41F5-4C8A-85CC-C4E8135154CB}" dt="2019-08-17T18:11:36.351" v="158" actId="20577"/>
        <pc:sldMkLst>
          <pc:docMk/>
          <pc:sldMk cId="618808529" sldId="1499"/>
        </pc:sldMkLst>
        <pc:spChg chg="mod">
          <ac:chgData name="Edward Irish" userId="097da01e8823f29e" providerId="LiveId" clId="{B75FF68B-41F5-4C8A-85CC-C4E8135154CB}" dt="2019-08-17T18:11:36.351" v="158" actId="20577"/>
          <ac:spMkLst>
            <pc:docMk/>
            <pc:sldMk cId="618808529" sldId="1499"/>
            <ac:spMk id="4" creationId="{F531A764-A1DF-4F8C-9161-49FA57FB6293}"/>
          </ac:spMkLst>
        </pc:spChg>
      </pc:sldChg>
      <pc:sldChg chg="modSp">
        <pc:chgData name="Edward Irish" userId="097da01e8823f29e" providerId="LiveId" clId="{B75FF68B-41F5-4C8A-85CC-C4E8135154CB}" dt="2019-08-17T18:14:17.580" v="183" actId="20577"/>
        <pc:sldMkLst>
          <pc:docMk/>
          <pc:sldMk cId="1851976706" sldId="1500"/>
        </pc:sldMkLst>
        <pc:spChg chg="mod">
          <ac:chgData name="Edward Irish" userId="097da01e8823f29e" providerId="LiveId" clId="{B75FF68B-41F5-4C8A-85CC-C4E8135154CB}" dt="2019-08-17T18:12:03.647" v="167" actId="20577"/>
          <ac:spMkLst>
            <pc:docMk/>
            <pc:sldMk cId="1851976706" sldId="1500"/>
            <ac:spMk id="4" creationId="{F531A764-A1DF-4F8C-9161-49FA57FB6293}"/>
          </ac:spMkLst>
        </pc:spChg>
        <pc:spChg chg="mod">
          <ac:chgData name="Edward Irish" userId="097da01e8823f29e" providerId="LiveId" clId="{B75FF68B-41F5-4C8A-85CC-C4E8135154CB}" dt="2019-08-17T18:14:17.580" v="183" actId="20577"/>
          <ac:spMkLst>
            <pc:docMk/>
            <pc:sldMk cId="1851976706" sldId="1500"/>
            <ac:spMk id="10" creationId="{366036EC-6336-4FCE-A4BB-FBE9FFEE9BA1}"/>
          </ac:spMkLst>
        </pc:spChg>
      </pc:sldChg>
      <pc:sldChg chg="modSp">
        <pc:chgData name="Edward Irish" userId="097da01e8823f29e" providerId="LiveId" clId="{B75FF68B-41F5-4C8A-85CC-C4E8135154CB}" dt="2019-08-17T18:14:56.054" v="185" actId="14100"/>
        <pc:sldMkLst>
          <pc:docMk/>
          <pc:sldMk cId="3796140267" sldId="1501"/>
        </pc:sldMkLst>
        <pc:spChg chg="mod">
          <ac:chgData name="Edward Irish" userId="097da01e8823f29e" providerId="LiveId" clId="{B75FF68B-41F5-4C8A-85CC-C4E8135154CB}" dt="2019-08-17T18:12:24.779" v="172" actId="20577"/>
          <ac:spMkLst>
            <pc:docMk/>
            <pc:sldMk cId="3796140267" sldId="1501"/>
            <ac:spMk id="4" creationId="{F531A764-A1DF-4F8C-9161-49FA57FB6293}"/>
          </ac:spMkLst>
        </pc:spChg>
        <pc:picChg chg="mod">
          <ac:chgData name="Edward Irish" userId="097da01e8823f29e" providerId="LiveId" clId="{B75FF68B-41F5-4C8A-85CC-C4E8135154CB}" dt="2019-08-17T18:14:56.054" v="185" actId="14100"/>
          <ac:picMkLst>
            <pc:docMk/>
            <pc:sldMk cId="3796140267" sldId="1501"/>
            <ac:picMk id="5122" creationId="{2E93C56E-C9A8-45E5-BE7B-005DA27FC6B3}"/>
          </ac:picMkLst>
        </pc:picChg>
      </pc:sldChg>
      <pc:sldChg chg="modSp">
        <pc:chgData name="Edward Irish" userId="097da01e8823f29e" providerId="LiveId" clId="{B75FF68B-41F5-4C8A-85CC-C4E8135154CB}" dt="2019-08-17T18:08:03.904" v="127" actId="1076"/>
        <pc:sldMkLst>
          <pc:docMk/>
          <pc:sldMk cId="3143294633" sldId="1506"/>
        </pc:sldMkLst>
        <pc:spChg chg="mod">
          <ac:chgData name="Edward Irish" userId="097da01e8823f29e" providerId="LiveId" clId="{B75FF68B-41F5-4C8A-85CC-C4E8135154CB}" dt="2019-08-17T18:08:03.904" v="127" actId="1076"/>
          <ac:spMkLst>
            <pc:docMk/>
            <pc:sldMk cId="3143294633" sldId="1506"/>
            <ac:spMk id="10" creationId="{366036EC-6336-4FCE-A4BB-FBE9FFEE9BA1}"/>
          </ac:spMkLst>
        </pc:spChg>
      </pc:sldChg>
      <pc:sldChg chg="modSp">
        <pc:chgData name="Edward Irish" userId="097da01e8823f29e" providerId="LiveId" clId="{B75FF68B-41F5-4C8A-85CC-C4E8135154CB}" dt="2019-08-17T18:11:04.531" v="148" actId="20577"/>
        <pc:sldMkLst>
          <pc:docMk/>
          <pc:sldMk cId="1064477572" sldId="1507"/>
        </pc:sldMkLst>
        <pc:spChg chg="mod">
          <ac:chgData name="Edward Irish" userId="097da01e8823f29e" providerId="LiveId" clId="{B75FF68B-41F5-4C8A-85CC-C4E8135154CB}" dt="2019-08-17T18:11:04.531" v="148" actId="20577"/>
          <ac:spMkLst>
            <pc:docMk/>
            <pc:sldMk cId="1064477572" sldId="1507"/>
            <ac:spMk id="4" creationId="{67EFC8B7-83E7-45F8-A15D-C0F3716AFCAE}"/>
          </ac:spMkLst>
        </pc:spChg>
      </pc:sldChg>
      <pc:sldChg chg="modSp">
        <pc:chgData name="Edward Irish" userId="097da01e8823f29e" providerId="LiveId" clId="{B75FF68B-41F5-4C8A-85CC-C4E8135154CB}" dt="2019-08-17T18:12:48.363" v="181" actId="20577"/>
        <pc:sldMkLst>
          <pc:docMk/>
          <pc:sldMk cId="1783352370" sldId="1508"/>
        </pc:sldMkLst>
        <pc:spChg chg="mod">
          <ac:chgData name="Edward Irish" userId="097da01e8823f29e" providerId="LiveId" clId="{B75FF68B-41F5-4C8A-85CC-C4E8135154CB}" dt="2019-08-17T18:12:48.363" v="181" actId="20577"/>
          <ac:spMkLst>
            <pc:docMk/>
            <pc:sldMk cId="1783352370" sldId="1508"/>
            <ac:spMk id="4" creationId="{F531A764-A1DF-4F8C-9161-49FA57FB6293}"/>
          </ac:spMkLst>
        </pc:spChg>
      </pc:sldChg>
    </pc:docChg>
  </pc:docChgLst>
  <pc:docChgLst>
    <pc:chgData name="Edward Irish" userId="097da01e8823f29e" providerId="LiveId" clId="{D43A10CD-4A37-47E5-91B5-1315156B0636}"/>
    <pc:docChg chg="custSel addSld delSld modSld sldOrd">
      <pc:chgData name="Edward Irish" userId="097da01e8823f29e" providerId="LiveId" clId="{D43A10CD-4A37-47E5-91B5-1315156B0636}" dt="2019-08-13T23:57:16.624" v="350" actId="6549"/>
      <pc:docMkLst>
        <pc:docMk/>
      </pc:docMkLst>
      <pc:sldChg chg="modSp">
        <pc:chgData name="Edward Irish" userId="097da01e8823f29e" providerId="LiveId" clId="{D43A10CD-4A37-47E5-91B5-1315156B0636}" dt="2019-08-13T20:52:06.090" v="235" actId="20577"/>
        <pc:sldMkLst>
          <pc:docMk/>
          <pc:sldMk cId="4063085144" sldId="1050"/>
        </pc:sldMkLst>
        <pc:spChg chg="mod">
          <ac:chgData name="Edward Irish" userId="097da01e8823f29e" providerId="LiveId" clId="{D43A10CD-4A37-47E5-91B5-1315156B0636}" dt="2019-08-13T20:52:06.090" v="235" actId="20577"/>
          <ac:spMkLst>
            <pc:docMk/>
            <pc:sldMk cId="4063085144" sldId="1050"/>
            <ac:spMk id="2" creationId="{412A17E2-6B85-4D19-9007-0DF68E891DBD}"/>
          </ac:spMkLst>
        </pc:spChg>
        <pc:spChg chg="mod">
          <ac:chgData name="Edward Irish" userId="097da01e8823f29e" providerId="LiveId" clId="{D43A10CD-4A37-47E5-91B5-1315156B0636}" dt="2019-08-13T20:51:51.424" v="219" actId="20577"/>
          <ac:spMkLst>
            <pc:docMk/>
            <pc:sldMk cId="4063085144" sldId="1050"/>
            <ac:spMk id="10" creationId="{366036EC-6336-4FCE-A4BB-FBE9FFEE9BA1}"/>
          </ac:spMkLst>
        </pc:spChg>
      </pc:sldChg>
      <pc:sldChg chg="modSp">
        <pc:chgData name="Edward Irish" userId="097da01e8823f29e" providerId="LiveId" clId="{D43A10CD-4A37-47E5-91B5-1315156B0636}" dt="2019-08-13T20:57:41.619" v="264" actId="20577"/>
        <pc:sldMkLst>
          <pc:docMk/>
          <pc:sldMk cId="3572701055" sldId="1228"/>
        </pc:sldMkLst>
        <pc:spChg chg="mod">
          <ac:chgData name="Edward Irish" userId="097da01e8823f29e" providerId="LiveId" clId="{D43A10CD-4A37-47E5-91B5-1315156B0636}" dt="2019-08-13T20:57:41.619" v="264" actId="20577"/>
          <ac:spMkLst>
            <pc:docMk/>
            <pc:sldMk cId="3572701055" sldId="1228"/>
            <ac:spMk id="5" creationId="{E799EFA0-B217-4C54-996D-A80F2959DC47}"/>
          </ac:spMkLst>
        </pc:spChg>
        <pc:picChg chg="mod">
          <ac:chgData name="Edward Irish" userId="097da01e8823f29e" providerId="LiveId" clId="{D43A10CD-4A37-47E5-91B5-1315156B0636}" dt="2019-08-13T20:57:28.353" v="260" actId="167"/>
          <ac:picMkLst>
            <pc:docMk/>
            <pc:sldMk cId="3572701055" sldId="1228"/>
            <ac:picMk id="2" creationId="{B52BDF94-A6B5-4114-BCB0-87EC650073AA}"/>
          </ac:picMkLst>
        </pc:picChg>
      </pc:sldChg>
      <pc:sldChg chg="modSp">
        <pc:chgData name="Edward Irish" userId="097da01e8823f29e" providerId="LiveId" clId="{D43A10CD-4A37-47E5-91B5-1315156B0636}" dt="2019-08-13T20:59:21.848" v="311" actId="255"/>
        <pc:sldMkLst>
          <pc:docMk/>
          <pc:sldMk cId="104940049" sldId="1270"/>
        </pc:sldMkLst>
        <pc:spChg chg="mod">
          <ac:chgData name="Edward Irish" userId="097da01e8823f29e" providerId="LiveId" clId="{D43A10CD-4A37-47E5-91B5-1315156B0636}" dt="2019-08-13T20:59:21.848" v="311" actId="255"/>
          <ac:spMkLst>
            <pc:docMk/>
            <pc:sldMk cId="104940049" sldId="1270"/>
            <ac:spMk id="3" creationId="{DD6BCEE4-A8B6-45DF-B334-C4A63894B0AC}"/>
          </ac:spMkLst>
        </pc:spChg>
      </pc:sldChg>
      <pc:sldChg chg="modSp">
        <pc:chgData name="Edward Irish" userId="097da01e8823f29e" providerId="LiveId" clId="{D43A10CD-4A37-47E5-91B5-1315156B0636}" dt="2019-08-13T20:58:06.801" v="271" actId="20577"/>
        <pc:sldMkLst>
          <pc:docMk/>
          <pc:sldMk cId="2685191580" sldId="1274"/>
        </pc:sldMkLst>
        <pc:spChg chg="mod">
          <ac:chgData name="Edward Irish" userId="097da01e8823f29e" providerId="LiveId" clId="{D43A10CD-4A37-47E5-91B5-1315156B0636}" dt="2019-08-13T20:58:06.801" v="271" actId="20577"/>
          <ac:spMkLst>
            <pc:docMk/>
            <pc:sldMk cId="2685191580" sldId="1274"/>
            <ac:spMk id="4" creationId="{F531A764-A1DF-4F8C-9161-49FA57FB6293}"/>
          </ac:spMkLst>
        </pc:spChg>
      </pc:sldChg>
      <pc:sldChg chg="modSp">
        <pc:chgData name="Edward Irish" userId="097da01e8823f29e" providerId="LiveId" clId="{D43A10CD-4A37-47E5-91B5-1315156B0636}" dt="2019-08-13T23:57:16.624" v="350" actId="6549"/>
        <pc:sldMkLst>
          <pc:docMk/>
          <pc:sldMk cId="1294405010" sldId="1286"/>
        </pc:sldMkLst>
        <pc:spChg chg="mod">
          <ac:chgData name="Edward Irish" userId="097da01e8823f29e" providerId="LiveId" clId="{D43A10CD-4A37-47E5-91B5-1315156B0636}" dt="2019-08-13T23:57:16.624" v="350" actId="6549"/>
          <ac:spMkLst>
            <pc:docMk/>
            <pc:sldMk cId="1294405010" sldId="1286"/>
            <ac:spMk id="10" creationId="{366036EC-6336-4FCE-A4BB-FBE9FFEE9BA1}"/>
          </ac:spMkLst>
        </pc:spChg>
      </pc:sldChg>
      <pc:sldChg chg="addSp modSp setBg">
        <pc:chgData name="Edward Irish" userId="097da01e8823f29e" providerId="LiveId" clId="{D43A10CD-4A37-47E5-91B5-1315156B0636}" dt="2019-08-13T20:41:59.004" v="153"/>
        <pc:sldMkLst>
          <pc:docMk/>
          <pc:sldMk cId="1948243092" sldId="1358"/>
        </pc:sldMkLst>
        <pc:picChg chg="add mod">
          <ac:chgData name="Edward Irish" userId="097da01e8823f29e" providerId="LiveId" clId="{D43A10CD-4A37-47E5-91B5-1315156B0636}" dt="2019-08-13T20:41:43.403" v="151" actId="1076"/>
          <ac:picMkLst>
            <pc:docMk/>
            <pc:sldMk cId="1948243092" sldId="1358"/>
            <ac:picMk id="4098" creationId="{23D1B26F-72FF-48BA-AC4F-C762F3FE20DD}"/>
          </ac:picMkLst>
        </pc:picChg>
      </pc:sldChg>
      <pc:sldChg chg="modSp">
        <pc:chgData name="Edward Irish" userId="097da01e8823f29e" providerId="LiveId" clId="{D43A10CD-4A37-47E5-91B5-1315156B0636}" dt="2019-08-13T20:42:13.301" v="154" actId="6549"/>
        <pc:sldMkLst>
          <pc:docMk/>
          <pc:sldMk cId="406381750" sldId="1359"/>
        </pc:sldMkLst>
        <pc:spChg chg="mod">
          <ac:chgData name="Edward Irish" userId="097da01e8823f29e" providerId="LiveId" clId="{D43A10CD-4A37-47E5-91B5-1315156B0636}" dt="2019-08-13T20:42:13.301" v="154" actId="6549"/>
          <ac:spMkLst>
            <pc:docMk/>
            <pc:sldMk cId="406381750" sldId="1359"/>
            <ac:spMk id="2" creationId="{412A17E2-6B85-4D19-9007-0DF68E891DBD}"/>
          </ac:spMkLst>
        </pc:spChg>
        <pc:spChg chg="mod">
          <ac:chgData name="Edward Irish" userId="097da01e8823f29e" providerId="LiveId" clId="{D43A10CD-4A37-47E5-91B5-1315156B0636}" dt="2019-08-13T19:15:43.732" v="121" actId="20577"/>
          <ac:spMkLst>
            <pc:docMk/>
            <pc:sldMk cId="406381750" sldId="1359"/>
            <ac:spMk id="10" creationId="{366036EC-6336-4FCE-A4BB-FBE9FFEE9BA1}"/>
          </ac:spMkLst>
        </pc:spChg>
      </pc:sldChg>
      <pc:sldChg chg="modSp">
        <pc:chgData name="Edward Irish" userId="097da01e8823f29e" providerId="LiveId" clId="{D43A10CD-4A37-47E5-91B5-1315156B0636}" dt="2019-08-13T20:58:00.343" v="269" actId="20577"/>
        <pc:sldMkLst>
          <pc:docMk/>
          <pc:sldMk cId="3686292384" sldId="1372"/>
        </pc:sldMkLst>
        <pc:spChg chg="mod">
          <ac:chgData name="Edward Irish" userId="097da01e8823f29e" providerId="LiveId" clId="{D43A10CD-4A37-47E5-91B5-1315156B0636}" dt="2019-08-13T20:58:00.343" v="269" actId="20577"/>
          <ac:spMkLst>
            <pc:docMk/>
            <pc:sldMk cId="3686292384" sldId="1372"/>
            <ac:spMk id="4" creationId="{F531A764-A1DF-4F8C-9161-49FA57FB6293}"/>
          </ac:spMkLst>
        </pc:spChg>
      </pc:sldChg>
      <pc:sldChg chg="modSp">
        <pc:chgData name="Edward Irish" userId="097da01e8823f29e" providerId="LiveId" clId="{D43A10CD-4A37-47E5-91B5-1315156B0636}" dt="2019-08-13T20:58:29.113" v="279" actId="20577"/>
        <pc:sldMkLst>
          <pc:docMk/>
          <pc:sldMk cId="4212376951" sldId="1375"/>
        </pc:sldMkLst>
        <pc:spChg chg="mod">
          <ac:chgData name="Edward Irish" userId="097da01e8823f29e" providerId="LiveId" clId="{D43A10CD-4A37-47E5-91B5-1315156B0636}" dt="2019-08-13T20:58:29.113" v="279" actId="20577"/>
          <ac:spMkLst>
            <pc:docMk/>
            <pc:sldMk cId="4212376951" sldId="1375"/>
            <ac:spMk id="4" creationId="{F531A764-A1DF-4F8C-9161-49FA57FB6293}"/>
          </ac:spMkLst>
        </pc:spChg>
      </pc:sldChg>
      <pc:sldChg chg="addSp delSp modSp">
        <pc:chgData name="Edward Irish" userId="097da01e8823f29e" providerId="LiveId" clId="{D43A10CD-4A37-47E5-91B5-1315156B0636}" dt="2019-08-13T19:12:21.568" v="87" actId="14100"/>
        <pc:sldMkLst>
          <pc:docMk/>
          <pc:sldMk cId="3421586073" sldId="1497"/>
        </pc:sldMkLst>
        <pc:picChg chg="add del mod">
          <ac:chgData name="Edward Irish" userId="097da01e8823f29e" providerId="LiveId" clId="{D43A10CD-4A37-47E5-91B5-1315156B0636}" dt="2019-08-13T19:10:52.887" v="74" actId="478"/>
          <ac:picMkLst>
            <pc:docMk/>
            <pc:sldMk cId="3421586073" sldId="1497"/>
            <ac:picMk id="3074" creationId="{4938CCBD-53D3-46E7-831C-DB29B58A77ED}"/>
          </ac:picMkLst>
        </pc:picChg>
        <pc:picChg chg="add del mod">
          <ac:chgData name="Edward Irish" userId="097da01e8823f29e" providerId="LiveId" clId="{D43A10CD-4A37-47E5-91B5-1315156B0636}" dt="2019-08-13T19:11:18.766" v="78" actId="478"/>
          <ac:picMkLst>
            <pc:docMk/>
            <pc:sldMk cId="3421586073" sldId="1497"/>
            <ac:picMk id="3076" creationId="{195E1BA5-0EA2-473F-8585-0FA99C973F1B}"/>
          </ac:picMkLst>
        </pc:picChg>
        <pc:picChg chg="add del mod">
          <ac:chgData name="Edward Irish" userId="097da01e8823f29e" providerId="LiveId" clId="{D43A10CD-4A37-47E5-91B5-1315156B0636}" dt="2019-08-13T19:11:58.490" v="82" actId="478"/>
          <ac:picMkLst>
            <pc:docMk/>
            <pc:sldMk cId="3421586073" sldId="1497"/>
            <ac:picMk id="3078" creationId="{FB0A8454-3FB9-44B2-9306-1E8B873889DD}"/>
          </ac:picMkLst>
        </pc:picChg>
        <pc:picChg chg="add mod">
          <ac:chgData name="Edward Irish" userId="097da01e8823f29e" providerId="LiveId" clId="{D43A10CD-4A37-47E5-91B5-1315156B0636}" dt="2019-08-13T19:12:21.568" v="87" actId="14100"/>
          <ac:picMkLst>
            <pc:docMk/>
            <pc:sldMk cId="3421586073" sldId="1497"/>
            <ac:picMk id="3080" creationId="{51FE5C00-D59C-4055-A211-7F374D627669}"/>
          </ac:picMkLst>
        </pc:picChg>
      </pc:sldChg>
      <pc:sldChg chg="modSp">
        <pc:chgData name="Edward Irish" userId="097da01e8823f29e" providerId="LiveId" clId="{D43A10CD-4A37-47E5-91B5-1315156B0636}" dt="2019-08-13T19:08:24.385" v="68" actId="20577"/>
        <pc:sldMkLst>
          <pc:docMk/>
          <pc:sldMk cId="853855646" sldId="1498"/>
        </pc:sldMkLst>
        <pc:spChg chg="mod">
          <ac:chgData name="Edward Irish" userId="097da01e8823f29e" providerId="LiveId" clId="{D43A10CD-4A37-47E5-91B5-1315156B0636}" dt="2019-08-13T19:08:24.385" v="68" actId="20577"/>
          <ac:spMkLst>
            <pc:docMk/>
            <pc:sldMk cId="853855646" sldId="1498"/>
            <ac:spMk id="2" creationId="{412A17E2-6B85-4D19-9007-0DF68E891DBD}"/>
          </ac:spMkLst>
        </pc:spChg>
        <pc:spChg chg="mod">
          <ac:chgData name="Edward Irish" userId="097da01e8823f29e" providerId="LiveId" clId="{D43A10CD-4A37-47E5-91B5-1315156B0636}" dt="2019-08-13T19:05:54.463" v="18" actId="20577"/>
          <ac:spMkLst>
            <pc:docMk/>
            <pc:sldMk cId="853855646" sldId="1498"/>
            <ac:spMk id="10" creationId="{366036EC-6336-4FCE-A4BB-FBE9FFEE9BA1}"/>
          </ac:spMkLst>
        </pc:spChg>
      </pc:sldChg>
      <pc:sldChg chg="modSp">
        <pc:chgData name="Edward Irish" userId="097da01e8823f29e" providerId="LiveId" clId="{D43A10CD-4A37-47E5-91B5-1315156B0636}" dt="2019-08-13T19:14:19.205" v="95" actId="20577"/>
        <pc:sldMkLst>
          <pc:docMk/>
          <pc:sldMk cId="618808529" sldId="1499"/>
        </pc:sldMkLst>
        <pc:spChg chg="mod">
          <ac:chgData name="Edward Irish" userId="097da01e8823f29e" providerId="LiveId" clId="{D43A10CD-4A37-47E5-91B5-1315156B0636}" dt="2019-08-13T19:14:19.205" v="95" actId="20577"/>
          <ac:spMkLst>
            <pc:docMk/>
            <pc:sldMk cId="618808529" sldId="1499"/>
            <ac:spMk id="10" creationId="{366036EC-6336-4FCE-A4BB-FBE9FFEE9BA1}"/>
          </ac:spMkLst>
        </pc:spChg>
      </pc:sldChg>
      <pc:sldChg chg="modSp">
        <pc:chgData name="Edward Irish" userId="097da01e8823f29e" providerId="LiveId" clId="{D43A10CD-4A37-47E5-91B5-1315156B0636}" dt="2019-08-13T20:50:26.310" v="185" actId="20577"/>
        <pc:sldMkLst>
          <pc:docMk/>
          <pc:sldMk cId="1851976706" sldId="1500"/>
        </pc:sldMkLst>
        <pc:spChg chg="mod">
          <ac:chgData name="Edward Irish" userId="097da01e8823f29e" providerId="LiveId" clId="{D43A10CD-4A37-47E5-91B5-1315156B0636}" dt="2019-08-13T20:50:26.310" v="185" actId="20577"/>
          <ac:spMkLst>
            <pc:docMk/>
            <pc:sldMk cId="1851976706" sldId="1500"/>
            <ac:spMk id="10" creationId="{366036EC-6336-4FCE-A4BB-FBE9FFEE9BA1}"/>
          </ac:spMkLst>
        </pc:spChg>
      </pc:sldChg>
      <pc:sldChg chg="addSp modSp">
        <pc:chgData name="Edward Irish" userId="097da01e8823f29e" providerId="LiveId" clId="{D43A10CD-4A37-47E5-91B5-1315156B0636}" dt="2019-08-13T20:53:18.880" v="239" actId="167"/>
        <pc:sldMkLst>
          <pc:docMk/>
          <pc:sldMk cId="3796140267" sldId="1501"/>
        </pc:sldMkLst>
        <pc:picChg chg="add mod">
          <ac:chgData name="Edward Irish" userId="097da01e8823f29e" providerId="LiveId" clId="{D43A10CD-4A37-47E5-91B5-1315156B0636}" dt="2019-08-13T20:53:18.880" v="239" actId="167"/>
          <ac:picMkLst>
            <pc:docMk/>
            <pc:sldMk cId="3796140267" sldId="1501"/>
            <ac:picMk id="5122" creationId="{2E93C56E-C9A8-45E5-BE7B-005DA27FC6B3}"/>
          </ac:picMkLst>
        </pc:picChg>
      </pc:sldChg>
      <pc:sldChg chg="modSp">
        <pc:chgData name="Edward Irish" userId="097da01e8823f29e" providerId="LiveId" clId="{D43A10CD-4A37-47E5-91B5-1315156B0636}" dt="2019-08-13T20:58:13.824" v="274" actId="20577"/>
        <pc:sldMkLst>
          <pc:docMk/>
          <pc:sldMk cId="66246835" sldId="1505"/>
        </pc:sldMkLst>
        <pc:spChg chg="mod">
          <ac:chgData name="Edward Irish" userId="097da01e8823f29e" providerId="LiveId" clId="{D43A10CD-4A37-47E5-91B5-1315156B0636}" dt="2019-08-13T20:58:13.824" v="274" actId="20577"/>
          <ac:spMkLst>
            <pc:docMk/>
            <pc:sldMk cId="66246835" sldId="1505"/>
            <ac:spMk id="4" creationId="{67EFC8B7-83E7-45F8-A15D-C0F3716AFCAE}"/>
          </ac:spMkLst>
        </pc:spChg>
        <pc:spChg chg="mod">
          <ac:chgData name="Edward Irish" userId="097da01e8823f29e" providerId="LiveId" clId="{D43A10CD-4A37-47E5-91B5-1315156B0636}" dt="2019-08-13T20:36:52.163" v="143" actId="20577"/>
          <ac:spMkLst>
            <pc:docMk/>
            <pc:sldMk cId="66246835" sldId="1505"/>
            <ac:spMk id="10" creationId="{366036EC-6336-4FCE-A4BB-FBE9FFEE9BA1}"/>
          </ac:spMkLst>
        </pc:spChg>
      </pc:sldChg>
      <pc:sldChg chg="modSp">
        <pc:chgData name="Edward Irish" userId="097da01e8823f29e" providerId="LiveId" clId="{D43A10CD-4A37-47E5-91B5-1315156B0636}" dt="2019-08-13T20:58:23.853" v="277" actId="20577"/>
        <pc:sldMkLst>
          <pc:docMk/>
          <pc:sldMk cId="3143294633" sldId="1506"/>
        </pc:sldMkLst>
        <pc:spChg chg="mod">
          <ac:chgData name="Edward Irish" userId="097da01e8823f29e" providerId="LiveId" clId="{D43A10CD-4A37-47E5-91B5-1315156B0636}" dt="2019-08-13T20:58:23.853" v="277" actId="20577"/>
          <ac:spMkLst>
            <pc:docMk/>
            <pc:sldMk cId="3143294633" sldId="1506"/>
            <ac:spMk id="4" creationId="{67EFC8B7-83E7-45F8-A15D-C0F3716AFCAE}"/>
          </ac:spMkLst>
        </pc:spChg>
        <pc:spChg chg="mod">
          <ac:chgData name="Edward Irish" userId="097da01e8823f29e" providerId="LiveId" clId="{D43A10CD-4A37-47E5-91B5-1315156B0636}" dt="2019-08-13T20:37:22.994" v="144" actId="20577"/>
          <ac:spMkLst>
            <pc:docMk/>
            <pc:sldMk cId="3143294633" sldId="1506"/>
            <ac:spMk id="10" creationId="{366036EC-6336-4FCE-A4BB-FBE9FFEE9BA1}"/>
          </ac:spMkLst>
        </pc:spChg>
      </pc:sldChg>
      <pc:sldChg chg="modSp add ord">
        <pc:chgData name="Edward Irish" userId="097da01e8823f29e" providerId="LiveId" clId="{D43A10CD-4A37-47E5-91B5-1315156B0636}" dt="2019-08-13T20:39:26.299" v="145" actId="15"/>
        <pc:sldMkLst>
          <pc:docMk/>
          <pc:sldMk cId="1064477572" sldId="1507"/>
        </pc:sldMkLst>
        <pc:spChg chg="mod">
          <ac:chgData name="Edward Irish" userId="097da01e8823f29e" providerId="LiveId" clId="{D43A10CD-4A37-47E5-91B5-1315156B0636}" dt="2019-08-13T20:39:26.299" v="145" actId="15"/>
          <ac:spMkLst>
            <pc:docMk/>
            <pc:sldMk cId="1064477572" sldId="1507"/>
            <ac:spMk id="10" creationId="{366036EC-6336-4FCE-A4BB-FBE9FFEE9BA1}"/>
          </ac:spMkLst>
        </pc:spChg>
      </pc:sldChg>
      <pc:sldChg chg="add ord">
        <pc:chgData name="Edward Irish" userId="097da01e8823f29e" providerId="LiveId" clId="{D43A10CD-4A37-47E5-91B5-1315156B0636}" dt="2019-08-13T20:57:15.571" v="255"/>
        <pc:sldMkLst>
          <pc:docMk/>
          <pc:sldMk cId="1783352370" sldId="150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3479-E675-49C0-9891-E89B0B032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EF7D2-F236-4DDC-8113-B61913AFA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ACFF0-EC35-468C-B83F-584763B6481B}"/>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5" name="Footer Placeholder 4">
            <a:extLst>
              <a:ext uri="{FF2B5EF4-FFF2-40B4-BE49-F238E27FC236}">
                <a16:creationId xmlns:a16="http://schemas.microsoft.com/office/drawing/2014/main" id="{F0ACD9ED-3F50-4535-AD64-DCF603264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C6C351-B088-4D13-86AF-5EA3515C519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58565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D5C8-9BEC-4D0D-856E-B750E515C0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493801-E503-4677-B85E-1FB59BF879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1A18E-6EA7-4140-9B89-DCA995A5D4A2}"/>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5" name="Footer Placeholder 4">
            <a:extLst>
              <a:ext uri="{FF2B5EF4-FFF2-40B4-BE49-F238E27FC236}">
                <a16:creationId xmlns:a16="http://schemas.microsoft.com/office/drawing/2014/main" id="{D1EA70C8-2E8F-4395-A306-7B51A628B3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F103A1-28D4-40A6-8249-709BDE62C8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82387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AB30E-736B-4C75-B34E-82ED14B51D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7DBB3E-2AD9-4CAD-9F9E-5794AC027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551A-FE86-4586-96DC-6BFAF42A8587}"/>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5" name="Footer Placeholder 4">
            <a:extLst>
              <a:ext uri="{FF2B5EF4-FFF2-40B4-BE49-F238E27FC236}">
                <a16:creationId xmlns:a16="http://schemas.microsoft.com/office/drawing/2014/main" id="{E94CD9C5-9CCB-427D-9A39-926DBD9963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4A155-CE7F-49C2-A9D8-FC53B82E16C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86164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3DFB-9642-48C4-9F16-3EF80C57D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4AFD3-E233-47FF-B134-3FB086A908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9F9ABA-989C-4B8D-9FAC-5D574783965E}"/>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5" name="Footer Placeholder 4">
            <a:extLst>
              <a:ext uri="{FF2B5EF4-FFF2-40B4-BE49-F238E27FC236}">
                <a16:creationId xmlns:a16="http://schemas.microsoft.com/office/drawing/2014/main" id="{16639DCA-5B03-49F3-9B4D-0D1F1A68D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5F6F40-2E58-4916-9965-F6525719C600}"/>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5503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7C0A-2757-48F0-ADC0-C8E33A69E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03994-BA7E-4A99-B7FF-8D6F3D8F8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68D1E1-DE16-4DEF-B927-C83DE12D55EA}"/>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5" name="Footer Placeholder 4">
            <a:extLst>
              <a:ext uri="{FF2B5EF4-FFF2-40B4-BE49-F238E27FC236}">
                <a16:creationId xmlns:a16="http://schemas.microsoft.com/office/drawing/2014/main" id="{DB4BD17B-9391-4C87-974D-A3D5CA2A77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90BE31-4354-40BB-A5C8-CE9B71DF6E5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47302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7A84-B994-4065-98C6-A7CC939D3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1DD8D-F9A3-477A-BABA-512741557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35F9D7-D2CD-484A-9D3C-1397CF495A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589757-F65D-4826-8007-1C83760C9A81}"/>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6" name="Footer Placeholder 5">
            <a:extLst>
              <a:ext uri="{FF2B5EF4-FFF2-40B4-BE49-F238E27FC236}">
                <a16:creationId xmlns:a16="http://schemas.microsoft.com/office/drawing/2014/main" id="{D793FDA7-934C-4762-98EA-AD731158E1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18D27-2F31-421A-9103-5EEC2816F32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8293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1FA-EB8B-46B5-9163-86C328136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9602E-F30F-4211-B428-E5CF2AB09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A7F5C-6ACE-4E55-B304-CF436C066F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69B03-33CC-4029-9C9B-7D6EB3431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FDA2A1-CAE1-4C00-B2E8-10ACD52131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D29A19-7738-49AC-845D-CF69806630A1}"/>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8" name="Footer Placeholder 7">
            <a:extLst>
              <a:ext uri="{FF2B5EF4-FFF2-40B4-BE49-F238E27FC236}">
                <a16:creationId xmlns:a16="http://schemas.microsoft.com/office/drawing/2014/main" id="{F69B2B79-6BCB-4499-AEDA-068A672208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8C7A1D-20DE-40A2-838B-65299FF82AF5}"/>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34734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D2292-9EDE-41A9-8C43-D8B7900AD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448E8C-6DC1-4FEA-9219-B5D6FC9FC70C}"/>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4" name="Footer Placeholder 3">
            <a:extLst>
              <a:ext uri="{FF2B5EF4-FFF2-40B4-BE49-F238E27FC236}">
                <a16:creationId xmlns:a16="http://schemas.microsoft.com/office/drawing/2014/main" id="{DD757AAC-4146-46F0-AE11-A5D5F88634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9DAF2A-1C79-4EBD-BF3D-467E1A80C9D2}"/>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6944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E6B04-E4A0-481D-B49E-00DE9904ED2F}"/>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3" name="Footer Placeholder 2">
            <a:extLst>
              <a:ext uri="{FF2B5EF4-FFF2-40B4-BE49-F238E27FC236}">
                <a16:creationId xmlns:a16="http://schemas.microsoft.com/office/drawing/2014/main" id="{89807735-1A6B-485A-8695-23DA74175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91D5E9-09DB-42DB-B8AA-74CCA06DF7A8}"/>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250093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D7A-6A49-428A-BB90-AFDEF922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2B26B-13C2-49B9-95EB-158720200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7DA09-FD2C-471A-BDD6-00AC5A9C3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361C9A-4919-45F2-9C31-16DE8C5E505F}"/>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6" name="Footer Placeholder 5">
            <a:extLst>
              <a:ext uri="{FF2B5EF4-FFF2-40B4-BE49-F238E27FC236}">
                <a16:creationId xmlns:a16="http://schemas.microsoft.com/office/drawing/2014/main" id="{3F5DA992-5506-440C-813B-A3F6AC9754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D4D55F-27F5-4B82-99F7-039EF0EDE4BA}"/>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401255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3EAC-DBB2-4A1A-A790-1636C4F19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AEEE0-59CA-4FED-8502-14FB30C78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7E0C38-7281-423C-B3BB-30C2D7619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2A9E6-E4BE-4D90-94F9-994E0664B8F1}"/>
              </a:ext>
            </a:extLst>
          </p:cNvPr>
          <p:cNvSpPr>
            <a:spLocks noGrp="1"/>
          </p:cNvSpPr>
          <p:nvPr>
            <p:ph type="dt" sz="half" idx="10"/>
          </p:nvPr>
        </p:nvSpPr>
        <p:spPr/>
        <p:txBody>
          <a:bodyPr/>
          <a:lstStyle/>
          <a:p>
            <a:fld id="{C5E724C9-01A1-4587-8173-852F5F40299B}" type="datetimeFigureOut">
              <a:rPr lang="en-US" smtClean="0"/>
              <a:t>8/19/2019</a:t>
            </a:fld>
            <a:endParaRPr lang="en-US" dirty="0"/>
          </a:p>
        </p:txBody>
      </p:sp>
      <p:sp>
        <p:nvSpPr>
          <p:cNvPr id="6" name="Footer Placeholder 5">
            <a:extLst>
              <a:ext uri="{FF2B5EF4-FFF2-40B4-BE49-F238E27FC236}">
                <a16:creationId xmlns:a16="http://schemas.microsoft.com/office/drawing/2014/main" id="{4AD79599-2C9C-4C05-BD92-E660443A13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254C1-B64B-463A-B73A-9CDB3FCD7139}"/>
              </a:ext>
            </a:extLst>
          </p:cNvPr>
          <p:cNvSpPr>
            <a:spLocks noGrp="1"/>
          </p:cNvSpPr>
          <p:nvPr>
            <p:ph type="sldNum" sz="quarter" idx="12"/>
          </p:nvPr>
        </p:nvSpPr>
        <p:spPr/>
        <p:txBody>
          <a:bodyPr/>
          <a:lstStyle/>
          <a:p>
            <a:fld id="{C7FE840A-0632-4155-9752-D2BB254F2742}" type="slidenum">
              <a:rPr lang="en-US" smtClean="0"/>
              <a:t>‹#›</a:t>
            </a:fld>
            <a:endParaRPr lang="en-US" dirty="0"/>
          </a:p>
        </p:txBody>
      </p:sp>
    </p:spTree>
    <p:extLst>
      <p:ext uri="{BB962C8B-B14F-4D97-AF65-F5344CB8AC3E}">
        <p14:creationId xmlns:p14="http://schemas.microsoft.com/office/powerpoint/2010/main" val="164746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FFE63-6525-4A8C-AACD-9B61F3EB9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1BD5E-33FB-491D-8F8C-8E89E95FE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75321-1C3C-48B3-B013-744AC0BD8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24C9-01A1-4587-8173-852F5F40299B}" type="datetimeFigureOut">
              <a:rPr lang="en-US" smtClean="0"/>
              <a:t>8/19/2019</a:t>
            </a:fld>
            <a:endParaRPr lang="en-US" dirty="0"/>
          </a:p>
        </p:txBody>
      </p:sp>
      <p:sp>
        <p:nvSpPr>
          <p:cNvPr id="5" name="Footer Placeholder 4">
            <a:extLst>
              <a:ext uri="{FF2B5EF4-FFF2-40B4-BE49-F238E27FC236}">
                <a16:creationId xmlns:a16="http://schemas.microsoft.com/office/drawing/2014/main" id="{7A0970E3-84BB-47FB-B5FA-DECA8BC49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BA57BF-EC9D-4931-88EC-76C8AB453E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E840A-0632-4155-9752-D2BB254F2742}" type="slidenum">
              <a:rPr lang="en-US" smtClean="0"/>
              <a:t>‹#›</a:t>
            </a:fld>
            <a:endParaRPr lang="en-US" dirty="0"/>
          </a:p>
        </p:txBody>
      </p:sp>
    </p:spTree>
    <p:extLst>
      <p:ext uri="{BB962C8B-B14F-4D97-AF65-F5344CB8AC3E}">
        <p14:creationId xmlns:p14="http://schemas.microsoft.com/office/powerpoint/2010/main" val="36800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56e3XFRtmY8" TargetMode="External"/><Relationship Id="rId2" Type="http://schemas.openxmlformats.org/officeDocument/2006/relationships/hyperlink" Target="https://www.youtube.com/watch?v=uCKV9Tghw8Q" TargetMode="External"/><Relationship Id="rId1" Type="http://schemas.openxmlformats.org/officeDocument/2006/relationships/slideLayout" Target="../slideLayouts/slideLayout2.xml"/><Relationship Id="rId5" Type="http://schemas.openxmlformats.org/officeDocument/2006/relationships/hyperlink" Target="https://www.youtube.com/watch?v=BLpS70QYdXM" TargetMode="External"/><Relationship Id="rId4" Type="http://schemas.openxmlformats.org/officeDocument/2006/relationships/hyperlink" Target="https://www.youtube.com/watch?v=KB4KcleYiW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GLVPtOYRgM&amp;list=PLytVj8UFfvivq3WAwL-RCUCQP6O3ZcphF&amp;index=10&amp;t=4915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15115138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Music</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02365" y="1131095"/>
            <a:ext cx="10651436" cy="5226982"/>
          </a:xfrm>
        </p:spPr>
        <p:txBody>
          <a:bodyPr>
            <a:noAutofit/>
          </a:bodyPr>
          <a:lstStyle/>
          <a:p>
            <a:r>
              <a:rPr lang="en-US" sz="3200" dirty="0">
                <a:hlinkClick r:id="rId2"/>
              </a:rPr>
              <a:t>Courageous (Casting Crowns)</a:t>
            </a:r>
            <a:endParaRPr lang="en-US" sz="3200" dirty="0"/>
          </a:p>
          <a:p>
            <a:r>
              <a:rPr lang="en-US" sz="3200" dirty="0">
                <a:latin typeface="Calibri" panose="020F0502020204030204" pitchFamily="34" charset="0"/>
                <a:cs typeface="Calibri" panose="020F0502020204030204" pitchFamily="34" charset="0"/>
                <a:hlinkClick r:id="rId3"/>
              </a:rPr>
              <a:t>Standing On The Promises (The Ben Speer Singers)</a:t>
            </a:r>
            <a:endParaRPr lang="en-US" sz="3200" dirty="0">
              <a:latin typeface="Calibri" panose="020F0502020204030204" pitchFamily="34" charset="0"/>
              <a:cs typeface="Calibri" panose="020F0502020204030204" pitchFamily="34" charset="0"/>
            </a:endParaRPr>
          </a:p>
          <a:p>
            <a:r>
              <a:rPr lang="en-US" sz="3200" dirty="0">
                <a:hlinkClick r:id="rId4"/>
              </a:rPr>
              <a:t>Trust and Obey (The </a:t>
            </a:r>
            <a:r>
              <a:rPr lang="en-US" sz="3200" dirty="0" err="1">
                <a:hlinkClick r:id="rId4"/>
              </a:rPr>
              <a:t>Vagle</a:t>
            </a:r>
            <a:r>
              <a:rPr lang="en-US" sz="3200" dirty="0">
                <a:hlinkClick r:id="rId4"/>
              </a:rPr>
              <a:t> Brothers)</a:t>
            </a:r>
            <a:endParaRPr lang="en-US" sz="3200" dirty="0"/>
          </a:p>
          <a:p>
            <a:r>
              <a:rPr lang="en-US" sz="3200" dirty="0">
                <a:hlinkClick r:id="rId5"/>
              </a:rPr>
              <a:t>We Believe (Newsboys)</a:t>
            </a:r>
            <a:endParaRPr lang="en-US" sz="3200" dirty="0"/>
          </a:p>
          <a:p>
            <a:endParaRPr lang="en-US" sz="3200" dirty="0"/>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1</a:t>
            </a:r>
          </a:p>
        </p:txBody>
      </p:sp>
    </p:spTree>
    <p:extLst>
      <p:ext uri="{BB962C8B-B14F-4D97-AF65-F5344CB8AC3E}">
        <p14:creationId xmlns:p14="http://schemas.microsoft.com/office/powerpoint/2010/main" val="129440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51FE5C00-D59C-4055-A211-7F374D627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43"/>
          <a:stretch/>
        </p:blipFill>
        <p:spPr bwMode="auto">
          <a:xfrm>
            <a:off x="-71021" y="0"/>
            <a:ext cx="1226302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342158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766763" y="0"/>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God Keeps His Promises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447676" y="1015685"/>
            <a:ext cx="11473915" cy="5711724"/>
          </a:xfrm>
        </p:spPr>
        <p:txBody>
          <a:bodyPr>
            <a:noAutofit/>
          </a:bodyPr>
          <a:lstStyle/>
          <a:p>
            <a:r>
              <a:rPr lang="en-US" sz="3200" dirty="0">
                <a:latin typeface="Calibri" panose="020F0502020204030204" pitchFamily="34" charset="0"/>
                <a:cs typeface="Calibri" panose="020F0502020204030204" pitchFamily="34" charset="0"/>
              </a:rPr>
              <a:t>Joshua could trust God with the future because of the past. </a:t>
            </a:r>
          </a:p>
          <a:p>
            <a:r>
              <a:rPr lang="en-US" sz="3200" dirty="0">
                <a:latin typeface="Calibri" panose="020F0502020204030204" pitchFamily="34" charset="0"/>
                <a:cs typeface="Calibri" panose="020F0502020204030204" pitchFamily="34" charset="0"/>
              </a:rPr>
              <a:t>God was faithful to His people even when they were not faithful to Him. </a:t>
            </a:r>
          </a:p>
          <a:p>
            <a:r>
              <a:rPr lang="en-US" sz="3200" dirty="0">
                <a:latin typeface="Calibri" panose="020F0502020204030204" pitchFamily="34" charset="0"/>
                <a:cs typeface="Calibri" panose="020F0502020204030204" pitchFamily="34" charset="0"/>
              </a:rPr>
              <a:t>God is compassionate and merciful and slow to anger. </a:t>
            </a:r>
          </a:p>
          <a:p>
            <a:r>
              <a:rPr lang="en-US" sz="3200" dirty="0">
                <a:latin typeface="Calibri" panose="020F0502020204030204" pitchFamily="34" charset="0"/>
                <a:cs typeface="Calibri" panose="020F0502020204030204" pitchFamily="34" charset="0"/>
              </a:rPr>
              <a:t>God revealed His character to Joshua and He has revealed His character to us. </a:t>
            </a:r>
          </a:p>
          <a:p>
            <a:r>
              <a:rPr lang="en-US" sz="3200" dirty="0">
                <a:latin typeface="Calibri" panose="020F0502020204030204" pitchFamily="34" charset="0"/>
                <a:cs typeface="Calibri" panose="020F0502020204030204" pitchFamily="34" charset="0"/>
              </a:rPr>
              <a:t>We can trust God with our future because of what He has done for us in the past. </a:t>
            </a:r>
          </a:p>
          <a:p>
            <a:r>
              <a:rPr lang="en-US" sz="3200" dirty="0">
                <a:latin typeface="Calibri" panose="020F0502020204030204" pitchFamily="34" charset="0"/>
                <a:cs typeface="Calibri" panose="020F0502020204030204" pitchFamily="34" charset="0"/>
              </a:rPr>
              <a:t>God sent Jesus to fulfill every Messianic prophecy and promise. </a:t>
            </a:r>
          </a:p>
          <a:p>
            <a:r>
              <a:rPr lang="en-US" sz="3200" dirty="0">
                <a:latin typeface="Calibri" panose="020F0502020204030204" pitchFamily="34" charset="0"/>
                <a:cs typeface="Calibri" panose="020F0502020204030204" pitchFamily="34" charset="0"/>
              </a:rPr>
              <a:t>He sent the Messiah when we were His enemies and Jesus humbled Himself to the point of death so we could have life.</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11</a:t>
            </a:r>
          </a:p>
        </p:txBody>
      </p:sp>
    </p:spTree>
    <p:extLst>
      <p:ext uri="{BB962C8B-B14F-4D97-AF65-F5344CB8AC3E}">
        <p14:creationId xmlns:p14="http://schemas.microsoft.com/office/powerpoint/2010/main" val="853855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94054" y="815509"/>
            <a:ext cx="10403891"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7 So Jesus again said to them, “Truly, truly, I say to you, I am the door of the sheep. 8 All who came before me are thieves and robbers, but the sheep did not listen to them. 9 I am the door.  If anyone enters by me, he will be saved and will go in and out and find pasture. 10 The thief comes only to steal and kill and destroy.  I came that they may have life and have it abundantly.  (John 10:7-10)</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12</a:t>
            </a:r>
          </a:p>
        </p:txBody>
      </p:sp>
    </p:spTree>
    <p:extLst>
      <p:ext uri="{BB962C8B-B14F-4D97-AF65-F5344CB8AC3E}">
        <p14:creationId xmlns:p14="http://schemas.microsoft.com/office/powerpoint/2010/main" val="61880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13</a:t>
            </a:r>
          </a:p>
        </p:txBody>
      </p:sp>
      <p:pic>
        <p:nvPicPr>
          <p:cNvPr id="4098" name="Picture 2">
            <a:extLst>
              <a:ext uri="{FF2B5EF4-FFF2-40B4-BE49-F238E27FC236}">
                <a16:creationId xmlns:a16="http://schemas.microsoft.com/office/drawing/2014/main" id="{23D1B26F-72FF-48BA-AC4F-C762F3FE2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67"/>
          <a:stretch/>
        </p:blipFill>
        <p:spPr bwMode="auto">
          <a:xfrm>
            <a:off x="2521258" y="0"/>
            <a:ext cx="72915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4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6"/>
            <a:ext cx="10515600" cy="1038188"/>
          </a:xfrm>
        </p:spPr>
        <p:txBody>
          <a:bodyPr>
            <a:normAutofit/>
          </a:bodyPr>
          <a:lstStyle/>
          <a:p>
            <a:pPr algn="ctr"/>
            <a:r>
              <a:rPr lang="en-US" sz="3200" dirty="0">
                <a:latin typeface="Calibri" panose="020F0502020204030204" pitchFamily="34" charset="0"/>
                <a:cs typeface="Calibri" panose="020F0502020204030204" pitchFamily="34" charset="0"/>
              </a:rPr>
              <a:t>Trust Jesus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838200" y="962419"/>
            <a:ext cx="10651436" cy="5226982"/>
          </a:xfrm>
        </p:spPr>
        <p:txBody>
          <a:bodyPr>
            <a:noAutofit/>
          </a:bodyPr>
          <a:lstStyle/>
          <a:p>
            <a:r>
              <a:rPr lang="en-US" sz="3200" dirty="0">
                <a:latin typeface="Calibri" panose="020F0502020204030204" pitchFamily="34" charset="0"/>
                <a:cs typeface="Calibri" panose="020F0502020204030204" pitchFamily="34" charset="0"/>
              </a:rPr>
              <a:t>We have a real enemy who wants to ruin us and everyone around us. </a:t>
            </a:r>
          </a:p>
          <a:p>
            <a:r>
              <a:rPr lang="en-US" sz="3200" dirty="0">
                <a:latin typeface="Calibri" panose="020F0502020204030204" pitchFamily="34" charset="0"/>
                <a:cs typeface="Calibri" panose="020F0502020204030204" pitchFamily="34" charset="0"/>
              </a:rPr>
              <a:t>We know he has already been defeated, but until Christ returns, we will be in a spiritual battle. </a:t>
            </a:r>
          </a:p>
          <a:p>
            <a:r>
              <a:rPr lang="en-US" sz="3200" dirty="0">
                <a:latin typeface="Calibri" panose="020F0502020204030204" pitchFamily="34" charset="0"/>
                <a:cs typeface="Calibri" panose="020F0502020204030204" pitchFamily="34" charset="0"/>
              </a:rPr>
              <a:t>We will be lied to and tempted which means that we must actually believe what God has told us. </a:t>
            </a:r>
          </a:p>
          <a:p>
            <a:r>
              <a:rPr lang="en-US" sz="3200" dirty="0">
                <a:latin typeface="Calibri" panose="020F0502020204030204" pitchFamily="34" charset="0"/>
                <a:cs typeface="Calibri" panose="020F0502020204030204" pitchFamily="34" charset="0"/>
              </a:rPr>
              <a:t>We must actually claim His promises and we must actually trust that He is with us always.</a:t>
            </a: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14</a:t>
            </a:r>
          </a:p>
        </p:txBody>
      </p:sp>
    </p:spTree>
    <p:extLst>
      <p:ext uri="{BB962C8B-B14F-4D97-AF65-F5344CB8AC3E}">
        <p14:creationId xmlns:p14="http://schemas.microsoft.com/office/powerpoint/2010/main" val="406381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43279" y="314348"/>
            <a:ext cx="10859608"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4 Abide in me, and I in you.  As the branch cannot bear fruit by itself, unless it abides in the vine, neither can you, unless you abide in me. 5 I am the vine; you are the branches.  Whoever abides in me and I in him, he it is that bears much fruit, for apart from me you can do nothing. 6 If anyone does not abide in me, he is thrown away like a branch and withers; and the branches are gathered, thrown into the fire, and burned. 7 If you abide in me, and my words abide in you, ask whatever you wish, and it will be done for you. 8 By this my Father is glorified, that you bear much fruit and so prove to be my disciples. 9 As the Father has loved me, so have I loved you. Abide in my love. 10 If you keep my commandments, you will abide in my love, just as I have kept my Father's commandments and abide in his love.  (John 15:4-10)</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15</a:t>
            </a:r>
          </a:p>
        </p:txBody>
      </p:sp>
    </p:spTree>
    <p:extLst>
      <p:ext uri="{BB962C8B-B14F-4D97-AF65-F5344CB8AC3E}">
        <p14:creationId xmlns:p14="http://schemas.microsoft.com/office/powerpoint/2010/main" val="185197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41000">
              <a:schemeClr val="bg2">
                <a:lumMod val="50000"/>
              </a:schemeClr>
            </a:gs>
            <a:gs pos="83000">
              <a:schemeClr val="bg1">
                <a:lumMod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E93C56E-C9A8-45E5-BE7B-005DA27FC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3" y="0"/>
            <a:ext cx="12339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379614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Abide in Christ</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987287" y="1253331"/>
            <a:ext cx="10515600" cy="5226982"/>
          </a:xfrm>
        </p:spPr>
        <p:txBody>
          <a:bodyPr>
            <a:noAutofit/>
          </a:bodyPr>
          <a:lstStyle/>
          <a:p>
            <a:r>
              <a:rPr lang="en-US" sz="3200" dirty="0">
                <a:latin typeface="Calibri" panose="020F0502020204030204" pitchFamily="34" charset="0"/>
                <a:cs typeface="Calibri" panose="020F0502020204030204" pitchFamily="34" charset="0"/>
              </a:rPr>
              <a:t>We abide </a:t>
            </a:r>
            <a:r>
              <a:rPr lang="en-US" sz="3200">
                <a:latin typeface="Calibri" panose="020F0502020204030204" pitchFamily="34" charset="0"/>
                <a:cs typeface="Calibri" panose="020F0502020204030204" pitchFamily="34" charset="0"/>
              </a:rPr>
              <a:t>in Christ </a:t>
            </a:r>
            <a:r>
              <a:rPr lang="en-US" sz="3200" dirty="0">
                <a:latin typeface="Calibri" panose="020F0502020204030204" pitchFamily="34" charset="0"/>
                <a:cs typeface="Calibri" panose="020F0502020204030204" pitchFamily="34" charset="0"/>
              </a:rPr>
              <a:t>when we stay in His Word which He has given us to know Him and hear Him.</a:t>
            </a:r>
          </a:p>
          <a:p>
            <a:r>
              <a:rPr lang="en-US" sz="3200" dirty="0">
                <a:latin typeface="Calibri" panose="020F0502020204030204" pitchFamily="34" charset="0"/>
                <a:cs typeface="Calibri" panose="020F0502020204030204" pitchFamily="34" charset="0"/>
              </a:rPr>
              <a:t>Scripture is not just words, but it is alive and active. </a:t>
            </a:r>
          </a:p>
          <a:p>
            <a:r>
              <a:rPr lang="en-US" sz="3200" dirty="0">
                <a:latin typeface="Calibri" panose="020F0502020204030204" pitchFamily="34" charset="0"/>
                <a:cs typeface="Calibri" panose="020F0502020204030204" pitchFamily="34" charset="0"/>
              </a:rPr>
              <a:t>It is our sword and it is our shield. </a:t>
            </a:r>
          </a:p>
          <a:p>
            <a:r>
              <a:rPr lang="en-US" sz="3200" dirty="0">
                <a:latin typeface="Calibri" panose="020F0502020204030204" pitchFamily="34" charset="0"/>
                <a:cs typeface="Calibri" panose="020F0502020204030204" pitchFamily="34" charset="0"/>
              </a:rPr>
              <a:t>It is how we know God is with us. </a:t>
            </a:r>
          </a:p>
          <a:p>
            <a:r>
              <a:rPr lang="en-US" sz="3200" dirty="0">
                <a:latin typeface="Calibri" panose="020F0502020204030204" pitchFamily="34" charset="0"/>
                <a:cs typeface="Calibri" panose="020F0502020204030204" pitchFamily="34" charset="0"/>
              </a:rPr>
              <a:t>The more we have it written on our hearts, the more we can believe He is who He says He is and He does what He says He will do.</a:t>
            </a:r>
          </a:p>
          <a:p>
            <a:pPr marL="0" indent="0">
              <a:buNone/>
            </a:pPr>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tx1"/>
            </a:solidFill>
          </a:ln>
        </p:spPr>
        <p:txBody>
          <a:bodyPr wrap="none" rtlCol="0">
            <a:spAutoFit/>
          </a:bodyPr>
          <a:lstStyle/>
          <a:p>
            <a:r>
              <a:rPr lang="en-US" b="1" dirty="0"/>
              <a:t>17</a:t>
            </a:r>
          </a:p>
        </p:txBody>
      </p:sp>
    </p:spTree>
    <p:extLst>
      <p:ext uri="{BB962C8B-B14F-4D97-AF65-F5344CB8AC3E}">
        <p14:creationId xmlns:p14="http://schemas.microsoft.com/office/powerpoint/2010/main" val="406308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418704" cy="369332"/>
          </a:xfrm>
          <a:prstGeom prst="rect">
            <a:avLst/>
          </a:prstGeom>
          <a:noFill/>
          <a:ln>
            <a:solidFill>
              <a:schemeClr val="bg1"/>
            </a:solidFill>
          </a:ln>
        </p:spPr>
        <p:txBody>
          <a:bodyPr wrap="none" rtlCol="0">
            <a:spAutoFit/>
          </a:bodyPr>
          <a:lstStyle/>
          <a:p>
            <a:r>
              <a:rPr lang="en-US" b="1" dirty="0">
                <a:solidFill>
                  <a:schemeClr val="bg1"/>
                </a:solidFill>
              </a:rPr>
              <a:t>18</a:t>
            </a:r>
          </a:p>
        </p:txBody>
      </p:sp>
      <p:pic>
        <p:nvPicPr>
          <p:cNvPr id="2" name="Picture 2">
            <a:extLst>
              <a:ext uri="{FF2B5EF4-FFF2-40B4-BE49-F238E27FC236}">
                <a16:creationId xmlns:a16="http://schemas.microsoft.com/office/drawing/2014/main" id="{8CF535F7-130A-4A15-B866-3FECD1DE6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5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52BDF94-A6B5-4114-BCB0-87EC65007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3"/>
            <a:extLst>
              <a:ext uri="{FF2B5EF4-FFF2-40B4-BE49-F238E27FC236}">
                <a16:creationId xmlns:a16="http://schemas.microsoft.com/office/drawing/2014/main" id="{E799EFA0-B217-4C54-996D-A80F2959DC47}"/>
              </a:ext>
            </a:extLst>
          </p:cNvPr>
          <p:cNvSpPr txBox="1"/>
          <p:nvPr/>
        </p:nvSpPr>
        <p:spPr>
          <a:xfrm>
            <a:off x="11661237" y="6176556"/>
            <a:ext cx="301686" cy="369332"/>
          </a:xfrm>
          <a:prstGeom prst="rect">
            <a:avLst/>
          </a:prstGeom>
          <a:noFill/>
          <a:ln>
            <a:solidFill>
              <a:schemeClr val="bg1"/>
            </a:solidFill>
          </a:ln>
        </p:spPr>
        <p:txBody>
          <a:bodyPr wrap="none" rtlCol="0">
            <a:spAutoFit/>
          </a:bodyPr>
          <a:lstStyle/>
          <a:p>
            <a:r>
              <a:rPr lang="en-US" b="1" dirty="0">
                <a:solidFill>
                  <a:schemeClr val="bg1"/>
                </a:solidFill>
              </a:rPr>
              <a:t>2</a:t>
            </a:r>
          </a:p>
        </p:txBody>
      </p:sp>
    </p:spTree>
    <p:extLst>
      <p:ext uri="{BB962C8B-B14F-4D97-AF65-F5344CB8AC3E}">
        <p14:creationId xmlns:p14="http://schemas.microsoft.com/office/powerpoint/2010/main" val="357270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bg1"/>
            </a:solidFill>
          </a:ln>
        </p:spPr>
        <p:txBody>
          <a:bodyPr wrap="none" rtlCol="0">
            <a:spAutoFit/>
          </a:bodyPr>
          <a:lstStyle/>
          <a:p>
            <a:r>
              <a:rPr lang="en-US" b="1" dirty="0">
                <a:solidFill>
                  <a:schemeClr val="bg1"/>
                </a:solidFill>
              </a:rPr>
              <a:t>3</a:t>
            </a:r>
          </a:p>
        </p:txBody>
      </p:sp>
      <p:pic>
        <p:nvPicPr>
          <p:cNvPr id="2" name="Picture 2">
            <a:extLst>
              <a:ext uri="{FF2B5EF4-FFF2-40B4-BE49-F238E27FC236}">
                <a16:creationId xmlns:a16="http://schemas.microsoft.com/office/drawing/2014/main" id="{8CF535F7-130A-4A15-B866-3FECD1DE6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29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17E2-6B85-4D19-9007-0DF68E891DBD}"/>
              </a:ext>
            </a:extLst>
          </p:cNvPr>
          <p:cNvSpPr>
            <a:spLocks noGrp="1"/>
          </p:cNvSpPr>
          <p:nvPr>
            <p:ph type="title"/>
          </p:nvPr>
        </p:nvSpPr>
        <p:spPr>
          <a:xfrm>
            <a:off x="838200" y="1825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Big Idea</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514905" y="1266825"/>
            <a:ext cx="10768613" cy="5267140"/>
          </a:xfrm>
        </p:spPr>
        <p:txBody>
          <a:bodyPr>
            <a:noAutofit/>
          </a:bodyPr>
          <a:lstStyle/>
          <a:p>
            <a:pPr marL="0" indent="0" algn="ctr">
              <a:buNone/>
            </a:pPr>
            <a:r>
              <a:rPr lang="en-US" sz="3200" dirty="0"/>
              <a:t>Strength and Courage </a:t>
            </a:r>
          </a:p>
          <a:p>
            <a:pPr marL="0" indent="0" algn="ctr">
              <a:buNone/>
            </a:pPr>
            <a:r>
              <a:rPr lang="en-US" sz="3200" dirty="0"/>
              <a:t>are not found within you </a:t>
            </a:r>
          </a:p>
          <a:p>
            <a:pPr marL="0" indent="0" algn="ctr">
              <a:buNone/>
            </a:pPr>
            <a:r>
              <a:rPr lang="en-US" sz="3200" dirty="0"/>
              <a:t>but in knowing that God is with you. </a:t>
            </a:r>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4</a:t>
            </a:r>
          </a:p>
        </p:txBody>
      </p:sp>
    </p:spTree>
    <p:extLst>
      <p:ext uri="{BB962C8B-B14F-4D97-AF65-F5344CB8AC3E}">
        <p14:creationId xmlns:p14="http://schemas.microsoft.com/office/powerpoint/2010/main" val="268519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0816458"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1 After the death of Moses the servant of the Lord, the Lord said to Joshua the son of Nun, Moses' assistant, 2 “Moses my servant is dead.  Now therefore arise, go over this Jordan, you and all this people, into the land that I am giving to them, to the people of Israel. 3 Every place that the sole of your foot will tread upon I have given to you, just as I promised to Moses. 4 From the wilderness and this Lebanon as far as the great river, the river Euphrates, all the land of the Hittites to the Great Sea toward the going down of the sun shall be your territory. 5 No man shall be able to stand before you all the days of your life.  Just as I was with Moses, so I will be with you.  I will not leave you or forsake you.  (Joshua 1:1-5)</a:t>
            </a:r>
          </a:p>
          <a:p>
            <a:pPr marL="0" indent="0">
              <a:buNone/>
            </a:pPr>
            <a:r>
              <a:rPr lang="en-US" sz="3200" b="1" i="1" dirty="0">
                <a:latin typeface="Calibri" panose="020F0502020204030204" pitchFamily="34" charset="0"/>
                <a:cs typeface="Calibri" panose="020F0502020204030204" pitchFamily="34" charset="0"/>
              </a:rPr>
              <a:t>.</a:t>
            </a: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5</a:t>
            </a:r>
          </a:p>
        </p:txBody>
      </p:sp>
    </p:spTree>
    <p:extLst>
      <p:ext uri="{BB962C8B-B14F-4D97-AF65-F5344CB8AC3E}">
        <p14:creationId xmlns:p14="http://schemas.microsoft.com/office/powerpoint/2010/main" val="6624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766328" y="519180"/>
            <a:ext cx="10816458" cy="5226982"/>
          </a:xfrm>
        </p:spPr>
        <p:txBody>
          <a:bodyPr>
            <a:noAutofit/>
          </a:bodyPr>
          <a:lstStyle/>
          <a:p>
            <a:pPr marL="0" indent="0">
              <a:buNone/>
            </a:pPr>
            <a:r>
              <a:rPr lang="en-US" sz="3200" b="1" i="1" dirty="0">
                <a:latin typeface="Calibri" panose="020F0502020204030204" pitchFamily="34" charset="0"/>
                <a:cs typeface="Calibri" panose="020F0502020204030204" pitchFamily="34" charset="0"/>
              </a:rPr>
              <a:t>6 Be strong and courageous, for you shall cause this people to inherit the land that I swore to their fathers to give them. 7 Only be strong and very courageous, being careful to do according to all the law that Moses my servant commanded you.  Do not turn from it to the right hand or to the left, that you may have good success wherever you go. 8 This Book of the Law shall not depart from your mouth, but you shall meditate on it day and night, so that you may be careful to do according to all that is written in it.  For then you will make your way prosperous, and then you will have good success. 9 Have I not commanded you?  Be strong and courageous.  Do not be frightened, and do not be dismayed, for the Lord your God is with you wherever you go.”  (Joshua 1:6-9)</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6</a:t>
            </a:r>
          </a:p>
        </p:txBody>
      </p:sp>
    </p:spTree>
    <p:extLst>
      <p:ext uri="{BB962C8B-B14F-4D97-AF65-F5344CB8AC3E}">
        <p14:creationId xmlns:p14="http://schemas.microsoft.com/office/powerpoint/2010/main" val="314329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69B6-444C-4B6D-B4F1-1BCAE522DA82}"/>
              </a:ext>
            </a:extLst>
          </p:cNvPr>
          <p:cNvSpPr>
            <a:spLocks noGrp="1"/>
          </p:cNvSpPr>
          <p:nvPr>
            <p:ph type="title"/>
          </p:nvPr>
        </p:nvSpPr>
        <p:spPr>
          <a:xfrm>
            <a:off x="838200" y="10018"/>
            <a:ext cx="10515600" cy="1325563"/>
          </a:xfrm>
        </p:spPr>
        <p:txBody>
          <a:bodyPr>
            <a:normAutofit/>
          </a:bodyPr>
          <a:lstStyle/>
          <a:p>
            <a:pPr algn="ctr"/>
            <a:r>
              <a:rPr lang="en-US" sz="3200" dirty="0">
                <a:latin typeface="+mn-lt"/>
              </a:rPr>
              <a:t>God With Us</a:t>
            </a:r>
          </a:p>
        </p:txBody>
      </p:sp>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987287" y="1335581"/>
            <a:ext cx="10515600" cy="4351338"/>
          </a:xfrm>
        </p:spPr>
        <p:txBody>
          <a:bodyPr>
            <a:noAutofit/>
          </a:bodyPr>
          <a:lstStyle/>
          <a:p>
            <a:r>
              <a:rPr lang="en-US" sz="3200" dirty="0">
                <a:latin typeface="Calibri" panose="020F0502020204030204" pitchFamily="34" charset="0"/>
                <a:cs typeface="Calibri" panose="020F0502020204030204" pitchFamily="34" charset="0"/>
              </a:rPr>
              <a:t>Joshua was one the spies that were sent out to scout the Promised Land the first time the Israelites got there. </a:t>
            </a:r>
          </a:p>
          <a:p>
            <a:r>
              <a:rPr lang="en-US" sz="3200" dirty="0">
                <a:latin typeface="Calibri" panose="020F0502020204030204" pitchFamily="34" charset="0"/>
                <a:cs typeface="Calibri" panose="020F0502020204030204" pitchFamily="34" charset="0"/>
              </a:rPr>
              <a:t>After the 40 years of wandering, Joshua emerges again as the one who is called by God to lead the Israelites into the Promised Land. </a:t>
            </a:r>
          </a:p>
          <a:p>
            <a:r>
              <a:rPr lang="en-US" sz="3200" dirty="0">
                <a:latin typeface="Calibri" panose="020F0502020204030204" pitchFamily="34" charset="0"/>
                <a:cs typeface="Calibri" panose="020F0502020204030204" pitchFamily="34" charset="0"/>
              </a:rPr>
              <a:t>In the midst of fear, God told Joshua to be strong and courageous because He was with him. </a:t>
            </a:r>
          </a:p>
          <a:p>
            <a:r>
              <a:rPr lang="en-US" sz="3200" dirty="0">
                <a:latin typeface="Calibri" panose="020F0502020204030204" pitchFamily="34" charset="0"/>
                <a:cs typeface="Calibri" panose="020F0502020204030204" pitchFamily="34" charset="0"/>
              </a:rPr>
              <a:t>For believers, Jesus has fulfilled every promise through the cross and resurrection and has given us the opportunity to be with Him as sons and daughters. </a:t>
            </a: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a:p>
            <a:pPr marL="0" indent="0">
              <a:buNone/>
            </a:pPr>
            <a:endParaRPr lang="en-US" sz="3200"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F531A764-A1DF-4F8C-9161-49FA57FB6293}"/>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7</a:t>
            </a:r>
          </a:p>
        </p:txBody>
      </p:sp>
    </p:spTree>
    <p:extLst>
      <p:ext uri="{BB962C8B-B14F-4D97-AF65-F5344CB8AC3E}">
        <p14:creationId xmlns:p14="http://schemas.microsoft.com/office/powerpoint/2010/main" val="421237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hlinkClick r:id="" action="ppaction://noaction"/>
            <a:extLst>
              <a:ext uri="{FF2B5EF4-FFF2-40B4-BE49-F238E27FC236}">
                <a16:creationId xmlns:a16="http://schemas.microsoft.com/office/drawing/2014/main" id="{7A7C19CF-8189-4C43-BE55-75B91777997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8</a:t>
            </a:r>
          </a:p>
        </p:txBody>
      </p:sp>
      <p:sp>
        <p:nvSpPr>
          <p:cNvPr id="3" name="TextBox 2">
            <a:extLst>
              <a:ext uri="{FF2B5EF4-FFF2-40B4-BE49-F238E27FC236}">
                <a16:creationId xmlns:a16="http://schemas.microsoft.com/office/drawing/2014/main" id="{DD6BCEE4-A8B6-45DF-B334-C4A63894B0AC}"/>
              </a:ext>
            </a:extLst>
          </p:cNvPr>
          <p:cNvSpPr txBox="1"/>
          <p:nvPr/>
        </p:nvSpPr>
        <p:spPr>
          <a:xfrm>
            <a:off x="2925241" y="1793290"/>
            <a:ext cx="6031202" cy="3046988"/>
          </a:xfrm>
          <a:prstGeom prst="rect">
            <a:avLst/>
          </a:prstGeom>
          <a:noFill/>
        </p:spPr>
        <p:txBody>
          <a:bodyPr wrap="none" rtlCol="0">
            <a:spAutoFit/>
          </a:bodyPr>
          <a:lstStyle/>
          <a:p>
            <a:pPr algn="ctr"/>
            <a:r>
              <a:rPr lang="en-US" sz="6000" dirty="0">
                <a:latin typeface="Calibri" panose="020F0502020204030204" pitchFamily="34" charset="0"/>
                <a:cs typeface="Calibri" panose="020F0502020204030204" pitchFamily="34" charset="0"/>
                <a:hlinkClick r:id="rId2"/>
              </a:rPr>
              <a:t>Sermon</a:t>
            </a:r>
            <a:endParaRPr lang="en-US" sz="6000" dirty="0">
              <a:latin typeface="Calibri" panose="020F0502020204030204" pitchFamily="34" charset="0"/>
              <a:cs typeface="Calibri" panose="020F0502020204030204" pitchFamily="34" charset="0"/>
            </a:endParaRPr>
          </a:p>
          <a:p>
            <a:pPr algn="ctr"/>
            <a:r>
              <a:rPr lang="en-US" sz="6000" dirty="0">
                <a:latin typeface="Calibri" panose="020F0502020204030204" pitchFamily="34" charset="0"/>
                <a:cs typeface="Calibri" panose="020F0502020204030204" pitchFamily="34" charset="0"/>
              </a:rPr>
              <a:t>Pastor </a:t>
            </a:r>
            <a:r>
              <a:rPr lang="en-US" sz="6000" dirty="0" err="1">
                <a:latin typeface="Calibri" panose="020F0502020204030204" pitchFamily="34" charset="0"/>
                <a:cs typeface="Calibri" panose="020F0502020204030204" pitchFamily="34" charset="0"/>
              </a:rPr>
              <a:t>Joby</a:t>
            </a:r>
            <a:r>
              <a:rPr lang="en-US" sz="6000" dirty="0">
                <a:latin typeface="Calibri" panose="020F0502020204030204" pitchFamily="34" charset="0"/>
                <a:cs typeface="Calibri" panose="020F0502020204030204" pitchFamily="34" charset="0"/>
              </a:rPr>
              <a:t> Martin</a:t>
            </a:r>
          </a:p>
          <a:p>
            <a:pPr algn="ctr"/>
            <a:r>
              <a:rPr lang="en-US" sz="3600" dirty="0">
                <a:latin typeface="Calibri" panose="020F0502020204030204" pitchFamily="34" charset="0"/>
                <a:cs typeface="Calibri" panose="020F0502020204030204" pitchFamily="34" charset="0"/>
              </a:rPr>
              <a:t>Lead Pastor</a:t>
            </a:r>
          </a:p>
          <a:p>
            <a:pPr algn="ctr"/>
            <a:r>
              <a:rPr lang="en-US" sz="3600" dirty="0">
                <a:latin typeface="Calibri" panose="020F0502020204030204" pitchFamily="34" charset="0"/>
                <a:cs typeface="Calibri" panose="020F0502020204030204" pitchFamily="34" charset="0"/>
              </a:rPr>
              <a:t>Church of Eleven22</a:t>
            </a:r>
          </a:p>
        </p:txBody>
      </p:sp>
    </p:spTree>
    <p:extLst>
      <p:ext uri="{BB962C8B-B14F-4D97-AF65-F5344CB8AC3E}">
        <p14:creationId xmlns:p14="http://schemas.microsoft.com/office/powerpoint/2010/main" val="10494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6036EC-6336-4FCE-A4BB-FBE9FFEE9BA1}"/>
              </a:ext>
            </a:extLst>
          </p:cNvPr>
          <p:cNvSpPr>
            <a:spLocks noGrp="1"/>
          </p:cNvSpPr>
          <p:nvPr>
            <p:ph idx="1"/>
          </p:nvPr>
        </p:nvSpPr>
        <p:spPr>
          <a:xfrm>
            <a:off x="686429" y="909797"/>
            <a:ext cx="10816458" cy="5226982"/>
          </a:xfrm>
        </p:spPr>
        <p:txBody>
          <a:bodyPr>
            <a:noAutofit/>
          </a:bodyPr>
          <a:lstStyle/>
          <a:p>
            <a:pPr marL="457200" lvl="1" indent="0">
              <a:buNone/>
            </a:pPr>
            <a:r>
              <a:rPr lang="en-US" sz="2800" b="1" i="1" dirty="0">
                <a:latin typeface="Calibri" panose="020F0502020204030204" pitchFamily="34" charset="0"/>
                <a:cs typeface="Calibri" panose="020F0502020204030204" pitchFamily="34" charset="0"/>
              </a:rPr>
              <a:t>6 Be strong and courageous, for you shall cause this people to inherit the land that I swore to their fathers to give them. (Joshua 1:6)</a:t>
            </a:r>
          </a:p>
          <a:p>
            <a:pPr marL="0" indent="0">
              <a:buNone/>
            </a:pPr>
            <a:endParaRPr lang="en-US" sz="3200" b="1" i="1" dirty="0">
              <a:latin typeface="Calibri" panose="020F0502020204030204" pitchFamily="34" charset="0"/>
              <a:cs typeface="Calibri" panose="020F0502020204030204" pitchFamily="34" charset="0"/>
            </a:endParaRPr>
          </a:p>
          <a:p>
            <a:pPr marL="0" indent="0">
              <a:buNone/>
            </a:pPr>
            <a:endParaRPr lang="en-US" sz="3200" b="1" i="1" dirty="0">
              <a:latin typeface="Calibri" panose="020F0502020204030204" pitchFamily="34" charset="0"/>
              <a:cs typeface="Calibri" panose="020F0502020204030204" pitchFamily="34" charset="0"/>
            </a:endParaRPr>
          </a:p>
        </p:txBody>
      </p:sp>
      <p:sp>
        <p:nvSpPr>
          <p:cNvPr id="4" name="TextBox 3">
            <a:hlinkClick r:id="" action="ppaction://noaction"/>
            <a:extLst>
              <a:ext uri="{FF2B5EF4-FFF2-40B4-BE49-F238E27FC236}">
                <a16:creationId xmlns:a16="http://schemas.microsoft.com/office/drawing/2014/main" id="{67EFC8B7-83E7-45F8-A15D-C0F3716AFCAE}"/>
              </a:ext>
            </a:extLst>
          </p:cNvPr>
          <p:cNvSpPr txBox="1"/>
          <p:nvPr/>
        </p:nvSpPr>
        <p:spPr>
          <a:xfrm>
            <a:off x="11502887" y="6358077"/>
            <a:ext cx="301686" cy="369332"/>
          </a:xfrm>
          <a:prstGeom prst="rect">
            <a:avLst/>
          </a:prstGeom>
          <a:noFill/>
          <a:ln>
            <a:solidFill>
              <a:schemeClr val="tx1"/>
            </a:solidFill>
          </a:ln>
        </p:spPr>
        <p:txBody>
          <a:bodyPr wrap="none" rtlCol="0">
            <a:spAutoFit/>
          </a:bodyPr>
          <a:lstStyle/>
          <a:p>
            <a:r>
              <a:rPr lang="en-US" b="1" dirty="0"/>
              <a:t>9</a:t>
            </a:r>
          </a:p>
        </p:txBody>
      </p:sp>
    </p:spTree>
    <p:extLst>
      <p:ext uri="{BB962C8B-B14F-4D97-AF65-F5344CB8AC3E}">
        <p14:creationId xmlns:p14="http://schemas.microsoft.com/office/powerpoint/2010/main" val="1064477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305598</TotalTime>
  <Words>1131</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Music</vt:lpstr>
      <vt:lpstr>PowerPoint Presentation</vt:lpstr>
      <vt:lpstr>PowerPoint Presentation</vt:lpstr>
      <vt:lpstr>Big Idea</vt:lpstr>
      <vt:lpstr>PowerPoint Presentation</vt:lpstr>
      <vt:lpstr>PowerPoint Presentation</vt:lpstr>
      <vt:lpstr>God With Us</vt:lpstr>
      <vt:lpstr>PowerPoint Presentation</vt:lpstr>
      <vt:lpstr>PowerPoint Presentation</vt:lpstr>
      <vt:lpstr>PowerPoint Presentation</vt:lpstr>
      <vt:lpstr>God Keeps His Promises</vt:lpstr>
      <vt:lpstr>PowerPoint Presentation</vt:lpstr>
      <vt:lpstr>PowerPoint Presentation</vt:lpstr>
      <vt:lpstr>Trust Jesus</vt:lpstr>
      <vt:lpstr>PowerPoint Presentation</vt:lpstr>
      <vt:lpstr>PowerPoint Presentation</vt:lpstr>
      <vt:lpstr>Abide in Christ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Irish</dc:creator>
  <cp:lastModifiedBy>Edward Irish</cp:lastModifiedBy>
  <cp:revision>847</cp:revision>
  <cp:lastPrinted>2018-05-13T18:40:39Z</cp:lastPrinted>
  <dcterms:created xsi:type="dcterms:W3CDTF">2018-01-11T19:59:25Z</dcterms:created>
  <dcterms:modified xsi:type="dcterms:W3CDTF">2019-08-19T21:02:50Z</dcterms:modified>
</cp:coreProperties>
</file>